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2.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0"/>
    <p:sldMasterId id="2147483891" r:id="rId11"/>
    <p:sldMasterId id="2147483939" r:id="rId12"/>
  </p:sldMasterIdLst>
  <p:notesMasterIdLst>
    <p:notesMasterId r:id="rId55"/>
  </p:notesMasterIdLst>
  <p:handoutMasterIdLst>
    <p:handoutMasterId r:id="rId56"/>
  </p:handoutMasterIdLst>
  <p:sldIdLst>
    <p:sldId id="3974" r:id="rId13"/>
    <p:sldId id="3972" r:id="rId14"/>
    <p:sldId id="450" r:id="rId15"/>
    <p:sldId id="3979" r:id="rId16"/>
    <p:sldId id="4002" r:id="rId17"/>
    <p:sldId id="508" r:id="rId18"/>
    <p:sldId id="3984" r:id="rId19"/>
    <p:sldId id="512" r:id="rId20"/>
    <p:sldId id="3901" r:id="rId21"/>
    <p:sldId id="513" r:id="rId22"/>
    <p:sldId id="3905" r:id="rId23"/>
    <p:sldId id="453" r:id="rId24"/>
    <p:sldId id="3899" r:id="rId25"/>
    <p:sldId id="4003" r:id="rId26"/>
    <p:sldId id="3980" r:id="rId27"/>
    <p:sldId id="3827" r:id="rId28"/>
    <p:sldId id="3824" r:id="rId29"/>
    <p:sldId id="816" r:id="rId30"/>
    <p:sldId id="3903" r:id="rId31"/>
    <p:sldId id="3910" r:id="rId32"/>
    <p:sldId id="4016" r:id="rId33"/>
    <p:sldId id="4005" r:id="rId34"/>
    <p:sldId id="405" r:id="rId35"/>
    <p:sldId id="428" r:id="rId36"/>
    <p:sldId id="472" r:id="rId37"/>
    <p:sldId id="522" r:id="rId38"/>
    <p:sldId id="523" r:id="rId39"/>
    <p:sldId id="529" r:id="rId40"/>
    <p:sldId id="3988" r:id="rId41"/>
    <p:sldId id="4013" r:id="rId42"/>
    <p:sldId id="4015" r:id="rId43"/>
    <p:sldId id="527" r:id="rId44"/>
    <p:sldId id="3902" r:id="rId45"/>
    <p:sldId id="3978" r:id="rId46"/>
    <p:sldId id="461" r:id="rId47"/>
    <p:sldId id="4006" r:id="rId48"/>
    <p:sldId id="3837" r:id="rId49"/>
    <p:sldId id="4009" r:id="rId50"/>
    <p:sldId id="4010" r:id="rId51"/>
    <p:sldId id="3817" r:id="rId52"/>
    <p:sldId id="525" r:id="rId53"/>
    <p:sldId id="265" r:id="rId5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51" userDrawn="1">
          <p15:clr>
            <a:srgbClr val="A4A3A4"/>
          </p15:clr>
        </p15:guide>
        <p15:guide id="2" orient="horz" pos="436" userDrawn="1">
          <p15:clr>
            <a:srgbClr val="A4A3A4"/>
          </p15:clr>
        </p15:guide>
        <p15:guide id="3" pos="121" userDrawn="1">
          <p15:clr>
            <a:srgbClr val="A4A3A4"/>
          </p15:clr>
        </p15:guide>
        <p15:guide id="4" orient="horz" pos="3475" userDrawn="1">
          <p15:clr>
            <a:srgbClr val="A4A3A4"/>
          </p15:clr>
        </p15:guide>
        <p15:guide id="5" orient="horz" pos="2364" userDrawn="1">
          <p15:clr>
            <a:srgbClr val="A4A3A4"/>
          </p15:clr>
        </p15:guide>
        <p15:guide id="6" orient="horz" pos="4110" userDrawn="1">
          <p15:clr>
            <a:srgbClr val="A4A3A4"/>
          </p15:clr>
        </p15:guide>
        <p15:guide id="7" pos="3940" userDrawn="1">
          <p15:clr>
            <a:srgbClr val="A4A3A4"/>
          </p15:clr>
        </p15:guide>
        <p15:guide id="8" pos="91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7EC"/>
    <a:srgbClr val="CEE8DD"/>
    <a:srgbClr val="E77111"/>
    <a:srgbClr val="EBEBE6"/>
    <a:srgbClr val="175F90"/>
    <a:srgbClr val="7F6000"/>
    <a:srgbClr val="ACF6D8"/>
    <a:srgbClr val="14B978"/>
    <a:srgbClr val="D3DDE5"/>
    <a:srgbClr val="CDD8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B1D6F3-2015-490D-93FE-A491B151BFBC}" v="6" dt="2026-09-09T15:14:03.9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44" autoAdjust="0"/>
    <p:restoredTop sz="94660"/>
  </p:normalViewPr>
  <p:slideViewPr>
    <p:cSldViewPr snapToGrid="0">
      <p:cViewPr varScale="1">
        <p:scale>
          <a:sx n="94" d="100"/>
          <a:sy n="94" d="100"/>
        </p:scale>
        <p:origin x="92" y="708"/>
      </p:cViewPr>
      <p:guideLst>
        <p:guide pos="551"/>
        <p:guide orient="horz" pos="436"/>
        <p:guide pos="121"/>
        <p:guide orient="horz" pos="3475"/>
        <p:guide orient="horz" pos="2364"/>
        <p:guide orient="horz" pos="4110"/>
        <p:guide pos="3940"/>
        <p:guide pos="914"/>
      </p:guideLst>
    </p:cSldViewPr>
  </p:slideViewPr>
  <p:notesTextViewPr>
    <p:cViewPr>
      <p:scale>
        <a:sx n="1" d="1"/>
        <a:sy n="1" d="1"/>
      </p:scale>
      <p:origin x="0" y="0"/>
    </p:cViewPr>
  </p:notesTextViewPr>
  <p:sorterViewPr>
    <p:cViewPr>
      <p:scale>
        <a:sx n="150" d="100"/>
        <a:sy n="150" d="100"/>
      </p:scale>
      <p:origin x="0" y="-1238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notesMaster" Target="notesMasters/notesMaster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2.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viewProps" Target="viewProps.xml"/><Relationship Id="rId5" Type="http://schemas.openxmlformats.org/officeDocument/2006/relationships/customXml" Target="../customXml/item5.xml"/><Relationship Id="rId61" Type="http://schemas.microsoft.com/office/2016/11/relationships/changesInfo" Target="changesInfos/changesInfo1.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handoutMaster" Target="handoutMasters/handoutMaster1.xml"/><Relationship Id="rId8" Type="http://schemas.openxmlformats.org/officeDocument/2006/relationships/customXml" Target="../customXml/item8.xml"/><Relationship Id="rId51" Type="http://schemas.openxmlformats.org/officeDocument/2006/relationships/slide" Target="slides/slide39.xml"/><Relationship Id="rId3" Type="http://schemas.openxmlformats.org/officeDocument/2006/relationships/customXml" Target="../customXml/item3.xml"/><Relationship Id="rId12" Type="http://schemas.openxmlformats.org/officeDocument/2006/relationships/slideMaster" Target="slideMasters/slideMaster3.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theme" Target="theme/theme1.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presProps" Target="presProps.xml"/><Relationship Id="rId10" Type="http://schemas.openxmlformats.org/officeDocument/2006/relationships/slideMaster" Target="slideMasters/slideMaster1.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tas Meironas" userId="S::otas.meironas@sintef.no::36c387d3-abdc-4a6e-a7b2-73ccf17b1f20" providerId="AD" clId="Web-{4EEA0970-7730-02FB-FE89-22AF4D6AA0BF}"/>
    <pc:docChg chg="modSld">
      <pc:chgData name="Otas Meironas" userId="S::otas.meironas@sintef.no::36c387d3-abdc-4a6e-a7b2-73ccf17b1f20" providerId="AD" clId="Web-{4EEA0970-7730-02FB-FE89-22AF4D6AA0BF}" dt="2026-08-13T19:45:29.623" v="4" actId="20577"/>
      <pc:docMkLst>
        <pc:docMk/>
      </pc:docMkLst>
      <pc:sldChg chg="modSp">
        <pc:chgData name="Otas Meironas" userId="S::otas.meironas@sintef.no::36c387d3-abdc-4a6e-a7b2-73ccf17b1f20" providerId="AD" clId="Web-{4EEA0970-7730-02FB-FE89-22AF4D6AA0BF}" dt="2026-08-13T19:44:42.983" v="3" actId="20577"/>
        <pc:sldMkLst>
          <pc:docMk/>
          <pc:sldMk cId="3031664275" sldId="3902"/>
        </pc:sldMkLst>
        <pc:spChg chg="mod">
          <ac:chgData name="Otas Meironas" userId="S::otas.meironas@sintef.no::36c387d3-abdc-4a6e-a7b2-73ccf17b1f20" providerId="AD" clId="Web-{4EEA0970-7730-02FB-FE89-22AF4D6AA0BF}" dt="2026-08-13T19:44:42.983" v="3" actId="20577"/>
          <ac:spMkLst>
            <pc:docMk/>
            <pc:sldMk cId="3031664275" sldId="3902"/>
            <ac:spMk id="3" creationId="{4E97E84E-B0E1-4C5B-896F-623199D74F24}"/>
          </ac:spMkLst>
        </pc:spChg>
      </pc:sldChg>
      <pc:sldChg chg="modSp">
        <pc:chgData name="Otas Meironas" userId="S::otas.meironas@sintef.no::36c387d3-abdc-4a6e-a7b2-73ccf17b1f20" providerId="AD" clId="Web-{4EEA0970-7730-02FB-FE89-22AF4D6AA0BF}" dt="2026-08-13T19:45:29.623" v="4" actId="20577"/>
        <pc:sldMkLst>
          <pc:docMk/>
          <pc:sldMk cId="2100865066" sldId="3978"/>
        </pc:sldMkLst>
        <pc:spChg chg="mod">
          <ac:chgData name="Otas Meironas" userId="S::otas.meironas@sintef.no::36c387d3-abdc-4a6e-a7b2-73ccf17b1f20" providerId="AD" clId="Web-{4EEA0970-7730-02FB-FE89-22AF4D6AA0BF}" dt="2026-08-13T19:45:29.623" v="4" actId="20577"/>
          <ac:spMkLst>
            <pc:docMk/>
            <pc:sldMk cId="2100865066" sldId="3978"/>
            <ac:spMk id="16" creationId="{78788BB1-8F9D-7235-6210-C14943EABE31}"/>
          </ac:spMkLst>
        </pc:spChg>
      </pc:sldChg>
    </pc:docChg>
  </pc:docChgLst>
  <pc:docChgLst>
    <pc:chgData name="Ragnhild Halvorsrud" userId="917ea340-fd63-490f-a7db-68428d24cf32" providerId="ADAL" clId="{6FA999E9-229C-4E9A-8ABA-655365537A19}"/>
    <pc:docChg chg="undo redo custSel addSld delSld modSld sldOrd modMainMaster modNotesMaster modHandout">
      <pc:chgData name="Ragnhild Halvorsrud" userId="917ea340-fd63-490f-a7db-68428d24cf32" providerId="ADAL" clId="{6FA999E9-229C-4E9A-8ABA-655365537A19}" dt="2026-09-09T10:26:27.786" v="18360" actId="1076"/>
      <pc:docMkLst>
        <pc:docMk/>
      </pc:docMkLst>
      <pc:sldChg chg="modSp mod">
        <pc:chgData name="Ragnhild Halvorsrud" userId="917ea340-fd63-490f-a7db-68428d24cf32" providerId="ADAL" clId="{6FA999E9-229C-4E9A-8ABA-655365537A19}" dt="2026-08-24T13:27:52.104" v="18332" actId="14100"/>
        <pc:sldMkLst>
          <pc:docMk/>
          <pc:sldMk cId="541240641" sldId="450"/>
        </pc:sldMkLst>
        <pc:spChg chg="mod">
          <ac:chgData name="Ragnhild Halvorsrud" userId="917ea340-fd63-490f-a7db-68428d24cf32" providerId="ADAL" clId="{6FA999E9-229C-4E9A-8ABA-655365537A19}" dt="2026-08-24T13:27:52.104" v="18332" actId="14100"/>
          <ac:spMkLst>
            <pc:docMk/>
            <pc:sldMk cId="541240641" sldId="450"/>
            <ac:spMk id="3" creationId="{00000000-0000-0000-0000-000000000000}"/>
          </ac:spMkLst>
        </pc:spChg>
      </pc:sldChg>
      <pc:sldChg chg="modSp mod">
        <pc:chgData name="Ragnhild Halvorsrud" userId="917ea340-fd63-490f-a7db-68428d24cf32" providerId="ADAL" clId="{6FA999E9-229C-4E9A-8ABA-655365537A19}" dt="2026-08-17T08:29:37.775" v="18102" actId="14100"/>
        <pc:sldMkLst>
          <pc:docMk/>
          <pc:sldMk cId="3176311794" sldId="461"/>
        </pc:sldMkLst>
        <pc:spChg chg="mod">
          <ac:chgData name="Ragnhild Halvorsrud" userId="917ea340-fd63-490f-a7db-68428d24cf32" providerId="ADAL" clId="{6FA999E9-229C-4E9A-8ABA-655365537A19}" dt="2026-08-10T07:23:12.804" v="16504" actId="20577"/>
          <ac:spMkLst>
            <pc:docMk/>
            <pc:sldMk cId="3176311794" sldId="461"/>
            <ac:spMk id="2" creationId="{00000000-0000-0000-0000-000000000000}"/>
          </ac:spMkLst>
        </pc:spChg>
        <pc:spChg chg="mod">
          <ac:chgData name="Ragnhild Halvorsrud" userId="917ea340-fd63-490f-a7db-68428d24cf32" providerId="ADAL" clId="{6FA999E9-229C-4E9A-8ABA-655365537A19}" dt="2026-08-10T07:35:54.528" v="16535" actId="14100"/>
          <ac:spMkLst>
            <pc:docMk/>
            <pc:sldMk cId="3176311794" sldId="461"/>
            <ac:spMk id="3" creationId="{00000000-0000-0000-0000-000000000000}"/>
          </ac:spMkLst>
        </pc:spChg>
        <pc:spChg chg="mod">
          <ac:chgData name="Ragnhild Halvorsrud" userId="917ea340-fd63-490f-a7db-68428d24cf32" providerId="ADAL" clId="{6FA999E9-229C-4E9A-8ABA-655365537A19}" dt="2026-08-10T07:37:51.756" v="16590" actId="14100"/>
          <ac:spMkLst>
            <pc:docMk/>
            <pc:sldMk cId="3176311794" sldId="461"/>
            <ac:spMk id="7" creationId="{DD63D352-8F8E-45A8-B2A7-1973A377A34B}"/>
          </ac:spMkLst>
        </pc:spChg>
        <pc:spChg chg="mod">
          <ac:chgData name="Ragnhild Halvorsrud" userId="917ea340-fd63-490f-a7db-68428d24cf32" providerId="ADAL" clId="{6FA999E9-229C-4E9A-8ABA-655365537A19}" dt="2026-08-10T07:35:51.707" v="16534" actId="14100"/>
          <ac:spMkLst>
            <pc:docMk/>
            <pc:sldMk cId="3176311794" sldId="461"/>
            <ac:spMk id="48" creationId="{00000000-0000-0000-0000-000000000000}"/>
          </ac:spMkLst>
        </pc:spChg>
        <pc:spChg chg="mod">
          <ac:chgData name="Ragnhild Halvorsrud" userId="917ea340-fd63-490f-a7db-68428d24cf32" providerId="ADAL" clId="{6FA999E9-229C-4E9A-8ABA-655365537A19}" dt="2026-08-17T08:29:37.775" v="18102" actId="14100"/>
          <ac:spMkLst>
            <pc:docMk/>
            <pc:sldMk cId="3176311794" sldId="461"/>
            <ac:spMk id="49" creationId="{00000000-0000-0000-0000-000000000000}"/>
          </ac:spMkLst>
        </pc:spChg>
      </pc:sldChg>
      <pc:sldChg chg="modSp mod">
        <pc:chgData name="Ragnhild Halvorsrud" userId="917ea340-fd63-490f-a7db-68428d24cf32" providerId="ADAL" clId="{6FA999E9-229C-4E9A-8ABA-655365537A19}" dt="2026-08-17T08:08:02.927" v="18065" actId="6549"/>
        <pc:sldMkLst>
          <pc:docMk/>
          <pc:sldMk cId="1033908196" sldId="523"/>
        </pc:sldMkLst>
        <pc:spChg chg="mod">
          <ac:chgData name="Ragnhild Halvorsrud" userId="917ea340-fd63-490f-a7db-68428d24cf32" providerId="ADAL" clId="{6FA999E9-229C-4E9A-8ABA-655365537A19}" dt="2026-08-17T08:08:02.927" v="18065" actId="6549"/>
          <ac:spMkLst>
            <pc:docMk/>
            <pc:sldMk cId="1033908196" sldId="523"/>
            <ac:spMk id="2123" creationId="{A83BFBB8-FA60-4942-8CEF-6579E5AB5504}"/>
          </ac:spMkLst>
        </pc:spChg>
      </pc:sldChg>
      <pc:sldChg chg="addSp delSp modSp mod modNotes">
        <pc:chgData name="Ragnhild Halvorsrud" userId="917ea340-fd63-490f-a7db-68428d24cf32" providerId="ADAL" clId="{6FA999E9-229C-4E9A-8ABA-655365537A19}" dt="2026-09-09T10:26:27.786" v="18360" actId="1076"/>
        <pc:sldMkLst>
          <pc:docMk/>
          <pc:sldMk cId="2415324891" sldId="525"/>
        </pc:sldMkLst>
        <pc:spChg chg="mod">
          <ac:chgData name="Ragnhild Halvorsrud" userId="917ea340-fd63-490f-a7db-68428d24cf32" providerId="ADAL" clId="{6FA999E9-229C-4E9A-8ABA-655365537A19}" dt="2026-08-11T08:10:18.457" v="17146" actId="6549"/>
          <ac:spMkLst>
            <pc:docMk/>
            <pc:sldMk cId="2415324891" sldId="525"/>
            <ac:spMk id="2" creationId="{00000000-0000-0000-0000-000000000000}"/>
          </ac:spMkLst>
        </pc:spChg>
        <pc:spChg chg="mod">
          <ac:chgData name="Ragnhild Halvorsrud" userId="917ea340-fd63-490f-a7db-68428d24cf32" providerId="ADAL" clId="{6FA999E9-229C-4E9A-8ABA-655365537A19}" dt="2026-08-11T08:11:29.345" v="17156" actId="1076"/>
          <ac:spMkLst>
            <pc:docMk/>
            <pc:sldMk cId="2415324891" sldId="525"/>
            <ac:spMk id="5" creationId="{E97D1E96-C224-4D66-B9EF-CADF3E538A38}"/>
          </ac:spMkLst>
        </pc:spChg>
        <pc:picChg chg="add del mod">
          <ac:chgData name="Ragnhild Halvorsrud" userId="917ea340-fd63-490f-a7db-68428d24cf32" providerId="ADAL" clId="{6FA999E9-229C-4E9A-8ABA-655365537A19}" dt="2026-09-09T10:26:24.002" v="18359" actId="478"/>
          <ac:picMkLst>
            <pc:docMk/>
            <pc:sldMk cId="2415324891" sldId="525"/>
            <ac:picMk id="4" creationId="{62A317D7-68E3-665C-6422-415F69A7D953}"/>
          </ac:picMkLst>
        </pc:picChg>
        <pc:picChg chg="add del mod">
          <ac:chgData name="Ragnhild Halvorsrud" userId="917ea340-fd63-490f-a7db-68428d24cf32" providerId="ADAL" clId="{6FA999E9-229C-4E9A-8ABA-655365537A19}" dt="2026-09-09T10:25:48.904" v="18355" actId="478"/>
          <ac:picMkLst>
            <pc:docMk/>
            <pc:sldMk cId="2415324891" sldId="525"/>
            <ac:picMk id="6" creationId="{BEA1FCBF-0959-B0A6-B8C5-C82BC6DC9DBB}"/>
          </ac:picMkLst>
        </pc:picChg>
        <pc:picChg chg="add mod">
          <ac:chgData name="Ragnhild Halvorsrud" userId="917ea340-fd63-490f-a7db-68428d24cf32" providerId="ADAL" clId="{6FA999E9-229C-4E9A-8ABA-655365537A19}" dt="2026-09-09T10:26:27.786" v="18360" actId="1076"/>
          <ac:picMkLst>
            <pc:docMk/>
            <pc:sldMk cId="2415324891" sldId="525"/>
            <ac:picMk id="8" creationId="{986F6505-3D11-45AD-372E-23D67CD0B96B}"/>
          </ac:picMkLst>
        </pc:picChg>
      </pc:sldChg>
      <pc:sldChg chg="modSp mod">
        <pc:chgData name="Ragnhild Halvorsrud" userId="917ea340-fd63-490f-a7db-68428d24cf32" providerId="ADAL" clId="{6FA999E9-229C-4E9A-8ABA-655365537A19}" dt="2026-08-11T08:46:36.934" v="17291" actId="27636"/>
        <pc:sldMkLst>
          <pc:docMk/>
          <pc:sldMk cId="1546562292" sldId="816"/>
        </pc:sldMkLst>
        <pc:spChg chg="mod">
          <ac:chgData name="Ragnhild Halvorsrud" userId="917ea340-fd63-490f-a7db-68428d24cf32" providerId="ADAL" clId="{6FA999E9-229C-4E9A-8ABA-655365537A19}" dt="2026-08-11T08:46:36.934" v="17291" actId="27636"/>
          <ac:spMkLst>
            <pc:docMk/>
            <pc:sldMk cId="1546562292" sldId="816"/>
            <ac:spMk id="27" creationId="{6A83C75A-3ABD-4397-B8EB-E5BB4D9FB946}"/>
          </ac:spMkLst>
        </pc:spChg>
      </pc:sldChg>
      <pc:sldChg chg="addSp delSp modSp mod modNotes">
        <pc:chgData name="Ragnhild Halvorsrud" userId="917ea340-fd63-490f-a7db-68428d24cf32" providerId="ADAL" clId="{6FA999E9-229C-4E9A-8ABA-655365537A19}" dt="2026-09-09T09:26:18.601" v="18352"/>
        <pc:sldMkLst>
          <pc:docMk/>
          <pc:sldMk cId="1170963752" sldId="3817"/>
        </pc:sldMkLst>
        <pc:spChg chg="add del mod">
          <ac:chgData name="Ragnhild Halvorsrud" userId="917ea340-fd63-490f-a7db-68428d24cf32" providerId="ADAL" clId="{6FA999E9-229C-4E9A-8ABA-655365537A19}" dt="2026-09-09T09:26:18.601" v="18352"/>
          <ac:spMkLst>
            <pc:docMk/>
            <pc:sldMk cId="1170963752" sldId="3817"/>
            <ac:spMk id="2" creationId="{7E368AEC-A109-2F87-783B-AB70820847EB}"/>
          </ac:spMkLst>
        </pc:spChg>
        <pc:spChg chg="mod">
          <ac:chgData name="Ragnhild Halvorsrud" userId="917ea340-fd63-490f-a7db-68428d24cf32" providerId="ADAL" clId="{6FA999E9-229C-4E9A-8ABA-655365537A19}" dt="2026-08-10T09:20:03.607" v="17104" actId="6549"/>
          <ac:spMkLst>
            <pc:docMk/>
            <pc:sldMk cId="1170963752" sldId="3817"/>
            <ac:spMk id="5" creationId="{E579DCE6-21E8-46FE-B385-09B23A1A7319}"/>
          </ac:spMkLst>
        </pc:spChg>
        <pc:spChg chg="mod">
          <ac:chgData name="Ragnhild Halvorsrud" userId="917ea340-fd63-490f-a7db-68428d24cf32" providerId="ADAL" clId="{6FA999E9-229C-4E9A-8ABA-655365537A19}" dt="2026-08-10T09:20:08.813" v="17105" actId="1076"/>
          <ac:spMkLst>
            <pc:docMk/>
            <pc:sldMk cId="1170963752" sldId="3817"/>
            <ac:spMk id="10" creationId="{741D0914-5730-4B6A-A63E-BE9F2F8F0C51}"/>
          </ac:spMkLst>
        </pc:spChg>
      </pc:sldChg>
      <pc:sldChg chg="addSp delSp modSp mod modAnim modNotes">
        <pc:chgData name="Ragnhild Halvorsrud" userId="917ea340-fd63-490f-a7db-68428d24cf32" providerId="ADAL" clId="{6FA999E9-229C-4E9A-8ABA-655365537A19}" dt="2026-08-17T07:57:25.450" v="18024" actId="20577"/>
        <pc:sldMkLst>
          <pc:docMk/>
          <pc:sldMk cId="2468934997" sldId="3824"/>
        </pc:sldMkLst>
        <pc:spChg chg="add mod">
          <ac:chgData name="Ragnhild Halvorsrud" userId="917ea340-fd63-490f-a7db-68428d24cf32" providerId="ADAL" clId="{6FA999E9-229C-4E9A-8ABA-655365537A19}" dt="2026-08-17T07:52:17.056" v="17873" actId="1036"/>
          <ac:spMkLst>
            <pc:docMk/>
            <pc:sldMk cId="2468934997" sldId="3824"/>
            <ac:spMk id="6" creationId="{EF00DC21-6380-8441-A8F3-8F0D593EDF70}"/>
          </ac:spMkLst>
        </pc:spChg>
        <pc:spChg chg="add mod">
          <ac:chgData name="Ragnhild Halvorsrud" userId="917ea340-fd63-490f-a7db-68428d24cf32" providerId="ADAL" clId="{6FA999E9-229C-4E9A-8ABA-655365537A19}" dt="2026-08-17T07:52:17.056" v="17873" actId="1036"/>
          <ac:spMkLst>
            <pc:docMk/>
            <pc:sldMk cId="2468934997" sldId="3824"/>
            <ac:spMk id="7" creationId="{0E83B6A0-BD80-DE13-A13E-461D80477330}"/>
          </ac:spMkLst>
        </pc:spChg>
        <pc:spChg chg="add mod">
          <ac:chgData name="Ragnhild Halvorsrud" userId="917ea340-fd63-490f-a7db-68428d24cf32" providerId="ADAL" clId="{6FA999E9-229C-4E9A-8ABA-655365537A19}" dt="2026-08-17T07:52:17.056" v="17873" actId="1036"/>
          <ac:spMkLst>
            <pc:docMk/>
            <pc:sldMk cId="2468934997" sldId="3824"/>
            <ac:spMk id="17" creationId="{4DC39470-1931-4F3E-B358-669552385EA7}"/>
          </ac:spMkLst>
        </pc:spChg>
        <pc:spChg chg="add mod">
          <ac:chgData name="Ragnhild Halvorsrud" userId="917ea340-fd63-490f-a7db-68428d24cf32" providerId="ADAL" clId="{6FA999E9-229C-4E9A-8ABA-655365537A19}" dt="2026-08-17T07:52:17.056" v="17873" actId="1036"/>
          <ac:spMkLst>
            <pc:docMk/>
            <pc:sldMk cId="2468934997" sldId="3824"/>
            <ac:spMk id="20" creationId="{8589B5D5-E762-6536-BE1D-6053C3C288E8}"/>
          </ac:spMkLst>
        </pc:spChg>
        <pc:spChg chg="add mod">
          <ac:chgData name="Ragnhild Halvorsrud" userId="917ea340-fd63-490f-a7db-68428d24cf32" providerId="ADAL" clId="{6FA999E9-229C-4E9A-8ABA-655365537A19}" dt="2026-08-17T07:52:17.056" v="17873" actId="1036"/>
          <ac:spMkLst>
            <pc:docMk/>
            <pc:sldMk cId="2468934997" sldId="3824"/>
            <ac:spMk id="26" creationId="{2A5DCC9E-D8A6-1B9C-DF6B-C620500348E8}"/>
          </ac:spMkLst>
        </pc:spChg>
        <pc:spChg chg="add mod">
          <ac:chgData name="Ragnhild Halvorsrud" userId="917ea340-fd63-490f-a7db-68428d24cf32" providerId="ADAL" clId="{6FA999E9-229C-4E9A-8ABA-655365537A19}" dt="2026-08-17T07:52:17.056" v="17873" actId="1036"/>
          <ac:spMkLst>
            <pc:docMk/>
            <pc:sldMk cId="2468934997" sldId="3824"/>
            <ac:spMk id="36" creationId="{7827CF42-0ABB-D82F-1380-CFCE71B3E1FA}"/>
          </ac:spMkLst>
        </pc:spChg>
        <pc:spChg chg="add mod">
          <ac:chgData name="Ragnhild Halvorsrud" userId="917ea340-fd63-490f-a7db-68428d24cf32" providerId="ADAL" clId="{6FA999E9-229C-4E9A-8ABA-655365537A19}" dt="2026-08-17T07:52:17.056" v="17873" actId="1036"/>
          <ac:spMkLst>
            <pc:docMk/>
            <pc:sldMk cId="2468934997" sldId="3824"/>
            <ac:spMk id="40" creationId="{AA74633C-7E6E-A405-92A9-992117C9FF8B}"/>
          </ac:spMkLst>
        </pc:spChg>
        <pc:spChg chg="add mod">
          <ac:chgData name="Ragnhild Halvorsrud" userId="917ea340-fd63-490f-a7db-68428d24cf32" providerId="ADAL" clId="{6FA999E9-229C-4E9A-8ABA-655365537A19}" dt="2026-08-17T07:52:17.056" v="17873" actId="1036"/>
          <ac:spMkLst>
            <pc:docMk/>
            <pc:sldMk cId="2468934997" sldId="3824"/>
            <ac:spMk id="45" creationId="{9AD2C093-6720-84CD-E98D-D8991B84ADA8}"/>
          </ac:spMkLst>
        </pc:spChg>
        <pc:spChg chg="add mod">
          <ac:chgData name="Ragnhild Halvorsrud" userId="917ea340-fd63-490f-a7db-68428d24cf32" providerId="ADAL" clId="{6FA999E9-229C-4E9A-8ABA-655365537A19}" dt="2026-08-17T07:52:17.056" v="17873" actId="1036"/>
          <ac:spMkLst>
            <pc:docMk/>
            <pc:sldMk cId="2468934997" sldId="3824"/>
            <ac:spMk id="46" creationId="{24078E60-2F2B-1F78-F5E6-75EE98BD8799}"/>
          </ac:spMkLst>
        </pc:spChg>
        <pc:spChg chg="add mod">
          <ac:chgData name="Ragnhild Halvorsrud" userId="917ea340-fd63-490f-a7db-68428d24cf32" providerId="ADAL" clId="{6FA999E9-229C-4E9A-8ABA-655365537A19}" dt="2026-08-17T07:52:17.056" v="17873" actId="1036"/>
          <ac:spMkLst>
            <pc:docMk/>
            <pc:sldMk cId="2468934997" sldId="3824"/>
            <ac:spMk id="51" creationId="{50F24234-A29F-1F12-D5C0-1591996965D6}"/>
          </ac:spMkLst>
        </pc:spChg>
        <pc:spChg chg="mod">
          <ac:chgData name="Ragnhild Halvorsrud" userId="917ea340-fd63-490f-a7db-68428d24cf32" providerId="ADAL" clId="{6FA999E9-229C-4E9A-8ABA-655365537A19}" dt="2026-08-17T07:57:25.450" v="18024" actId="20577"/>
          <ac:spMkLst>
            <pc:docMk/>
            <pc:sldMk cId="2468934997" sldId="3824"/>
            <ac:spMk id="103" creationId="{8FB4A9B6-8101-4539-88B3-402609687096}"/>
          </ac:spMkLst>
        </pc:spChg>
        <pc:spChg chg="ord">
          <ac:chgData name="Ragnhild Halvorsrud" userId="917ea340-fd63-490f-a7db-68428d24cf32" providerId="ADAL" clId="{6FA999E9-229C-4E9A-8ABA-655365537A19}" dt="2026-08-17T07:52:06.443" v="17850" actId="166"/>
          <ac:spMkLst>
            <pc:docMk/>
            <pc:sldMk cId="2468934997" sldId="3824"/>
            <ac:spMk id="152" creationId="{EC1B477C-59D9-490B-9B6F-358502AC885C}"/>
          </ac:spMkLst>
        </pc:spChg>
        <pc:spChg chg="mod">
          <ac:chgData name="Ragnhild Halvorsrud" userId="917ea340-fd63-490f-a7db-68428d24cf32" providerId="ADAL" clId="{6FA999E9-229C-4E9A-8ABA-655365537A19}" dt="2026-08-17T07:53:07.432" v="17875"/>
          <ac:spMkLst>
            <pc:docMk/>
            <pc:sldMk cId="2468934997" sldId="3824"/>
            <ac:spMk id="168" creationId="{8CB5C17B-5B96-94FA-25CB-0AB165E5BBCD}"/>
          </ac:spMkLst>
        </pc:spChg>
        <pc:spChg chg="mod">
          <ac:chgData name="Ragnhild Halvorsrud" userId="917ea340-fd63-490f-a7db-68428d24cf32" providerId="ADAL" clId="{6FA999E9-229C-4E9A-8ABA-655365537A19}" dt="2026-08-17T07:53:07.432" v="17875"/>
          <ac:spMkLst>
            <pc:docMk/>
            <pc:sldMk cId="2468934997" sldId="3824"/>
            <ac:spMk id="170" creationId="{AD270B4D-6C92-BEAD-09E6-68958E629588}"/>
          </ac:spMkLst>
        </pc:spChg>
        <pc:spChg chg="mod">
          <ac:chgData name="Ragnhild Halvorsrud" userId="917ea340-fd63-490f-a7db-68428d24cf32" providerId="ADAL" clId="{6FA999E9-229C-4E9A-8ABA-655365537A19}" dt="2026-08-17T07:53:07.432" v="17875"/>
          <ac:spMkLst>
            <pc:docMk/>
            <pc:sldMk cId="2468934997" sldId="3824"/>
            <ac:spMk id="171" creationId="{F9E7C647-84BE-F2C8-D2F1-17076F4FBB49}"/>
          </ac:spMkLst>
        </pc:spChg>
        <pc:spChg chg="mod">
          <ac:chgData name="Ragnhild Halvorsrud" userId="917ea340-fd63-490f-a7db-68428d24cf32" providerId="ADAL" clId="{6FA999E9-229C-4E9A-8ABA-655365537A19}" dt="2026-08-17T07:53:07.432" v="17875"/>
          <ac:spMkLst>
            <pc:docMk/>
            <pc:sldMk cId="2468934997" sldId="3824"/>
            <ac:spMk id="172" creationId="{023B6E7D-5239-E9A9-ACAB-F8BB2D7E214E}"/>
          </ac:spMkLst>
        </pc:spChg>
        <pc:spChg chg="mod">
          <ac:chgData name="Ragnhild Halvorsrud" userId="917ea340-fd63-490f-a7db-68428d24cf32" providerId="ADAL" clId="{6FA999E9-229C-4E9A-8ABA-655365537A19}" dt="2026-08-17T07:53:07.432" v="17875"/>
          <ac:spMkLst>
            <pc:docMk/>
            <pc:sldMk cId="2468934997" sldId="3824"/>
            <ac:spMk id="174" creationId="{524C1D0A-DBC0-A185-FEB5-8C40504736E6}"/>
          </ac:spMkLst>
        </pc:spChg>
        <pc:spChg chg="mod">
          <ac:chgData name="Ragnhild Halvorsrud" userId="917ea340-fd63-490f-a7db-68428d24cf32" providerId="ADAL" clId="{6FA999E9-229C-4E9A-8ABA-655365537A19}" dt="2026-08-17T07:53:07.432" v="17875"/>
          <ac:spMkLst>
            <pc:docMk/>
            <pc:sldMk cId="2468934997" sldId="3824"/>
            <ac:spMk id="175" creationId="{CB2B1660-03C8-9CE1-AFA6-1C0065F9AA5A}"/>
          </ac:spMkLst>
        </pc:spChg>
        <pc:spChg chg="mod">
          <ac:chgData name="Ragnhild Halvorsrud" userId="917ea340-fd63-490f-a7db-68428d24cf32" providerId="ADAL" clId="{6FA999E9-229C-4E9A-8ABA-655365537A19}" dt="2026-08-17T07:53:07.432" v="17875"/>
          <ac:spMkLst>
            <pc:docMk/>
            <pc:sldMk cId="2468934997" sldId="3824"/>
            <ac:spMk id="176" creationId="{BF436CE5-A440-B4AC-E62B-84C647AE3E11}"/>
          </ac:spMkLst>
        </pc:spChg>
        <pc:spChg chg="mod">
          <ac:chgData name="Ragnhild Halvorsrud" userId="917ea340-fd63-490f-a7db-68428d24cf32" providerId="ADAL" clId="{6FA999E9-229C-4E9A-8ABA-655365537A19}" dt="2026-08-17T07:53:07.432" v="17875"/>
          <ac:spMkLst>
            <pc:docMk/>
            <pc:sldMk cId="2468934997" sldId="3824"/>
            <ac:spMk id="177" creationId="{E19612FB-80AC-EF1C-BCA0-3B5112389741}"/>
          </ac:spMkLst>
        </pc:spChg>
        <pc:spChg chg="mod">
          <ac:chgData name="Ragnhild Halvorsrud" userId="917ea340-fd63-490f-a7db-68428d24cf32" providerId="ADAL" clId="{6FA999E9-229C-4E9A-8ABA-655365537A19}" dt="2026-08-17T07:53:07.432" v="17875"/>
          <ac:spMkLst>
            <pc:docMk/>
            <pc:sldMk cId="2468934997" sldId="3824"/>
            <ac:spMk id="178" creationId="{D93BB9F3-62A6-368C-639A-C5866433BB01}"/>
          </ac:spMkLst>
        </pc:spChg>
        <pc:spChg chg="mod">
          <ac:chgData name="Ragnhild Halvorsrud" userId="917ea340-fd63-490f-a7db-68428d24cf32" providerId="ADAL" clId="{6FA999E9-229C-4E9A-8ABA-655365537A19}" dt="2026-08-17T07:53:07.432" v="17875"/>
          <ac:spMkLst>
            <pc:docMk/>
            <pc:sldMk cId="2468934997" sldId="3824"/>
            <ac:spMk id="179" creationId="{22376D41-9C84-B52E-F769-9E14A54867AD}"/>
          </ac:spMkLst>
        </pc:spChg>
        <pc:grpChg chg="mod">
          <ac:chgData name="Ragnhild Halvorsrud" userId="917ea340-fd63-490f-a7db-68428d24cf32" providerId="ADAL" clId="{6FA999E9-229C-4E9A-8ABA-655365537A19}" dt="2026-08-17T07:53:39.300" v="17899" actId="1036"/>
          <ac:grpSpMkLst>
            <pc:docMk/>
            <pc:sldMk cId="2468934997" sldId="3824"/>
            <ac:grpSpMk id="160" creationId="{B26727ED-46CA-508D-4AD8-A520186605EF}"/>
          </ac:grpSpMkLst>
        </pc:grpChg>
        <pc:cxnChg chg="mod">
          <ac:chgData name="Ragnhild Halvorsrud" userId="917ea340-fd63-490f-a7db-68428d24cf32" providerId="ADAL" clId="{6FA999E9-229C-4E9A-8ABA-655365537A19}" dt="2026-08-17T07:54:51.695" v="17930" actId="14100"/>
          <ac:cxnSpMkLst>
            <pc:docMk/>
            <pc:sldMk cId="2468934997" sldId="3824"/>
            <ac:cxnSpMk id="25" creationId="{441FC24C-87F1-E2C9-E032-8515B7005F30}"/>
          </ac:cxnSpMkLst>
        </pc:cxnChg>
        <pc:cxnChg chg="mod">
          <ac:chgData name="Ragnhild Halvorsrud" userId="917ea340-fd63-490f-a7db-68428d24cf32" providerId="ADAL" clId="{6FA999E9-229C-4E9A-8ABA-655365537A19}" dt="2026-08-17T07:54:57.351" v="17936" actId="1036"/>
          <ac:cxnSpMkLst>
            <pc:docMk/>
            <pc:sldMk cId="2468934997" sldId="3824"/>
            <ac:cxnSpMk id="122" creationId="{29177379-6B72-4499-9B23-164554842390}"/>
          </ac:cxnSpMkLst>
        </pc:cxnChg>
        <pc:cxnChg chg="mod">
          <ac:chgData name="Ragnhild Halvorsrud" userId="917ea340-fd63-490f-a7db-68428d24cf32" providerId="ADAL" clId="{6FA999E9-229C-4E9A-8ABA-655365537A19}" dt="2026-08-17T07:54:34.144" v="17925" actId="1036"/>
          <ac:cxnSpMkLst>
            <pc:docMk/>
            <pc:sldMk cId="2468934997" sldId="3824"/>
            <ac:cxnSpMk id="123" creationId="{97827F11-CDE9-4B9B-B9AC-28628DE5D864}"/>
          </ac:cxnSpMkLst>
        </pc:cxnChg>
        <pc:cxnChg chg="ord">
          <ac:chgData name="Ragnhild Halvorsrud" userId="917ea340-fd63-490f-a7db-68428d24cf32" providerId="ADAL" clId="{6FA999E9-229C-4E9A-8ABA-655365537A19}" dt="2026-08-17T07:52:06.443" v="17850" actId="166"/>
          <ac:cxnSpMkLst>
            <pc:docMk/>
            <pc:sldMk cId="2468934997" sldId="3824"/>
            <ac:cxnSpMk id="150" creationId="{82255F06-87C4-45DC-B39F-0C230F8F2A5C}"/>
          </ac:cxnSpMkLst>
        </pc:cxnChg>
      </pc:sldChg>
      <pc:sldChg chg="addSp delSp modSp mod">
        <pc:chgData name="Ragnhild Halvorsrud" userId="917ea340-fd63-490f-a7db-68428d24cf32" providerId="ADAL" clId="{6FA999E9-229C-4E9A-8ABA-655365537A19}" dt="2026-08-17T08:02:58.139" v="18059" actId="20577"/>
        <pc:sldMkLst>
          <pc:docMk/>
          <pc:sldMk cId="3689641178" sldId="3827"/>
        </pc:sldMkLst>
        <pc:spChg chg="mod">
          <ac:chgData name="Ragnhild Halvorsrud" userId="917ea340-fd63-490f-a7db-68428d24cf32" providerId="ADAL" clId="{6FA999E9-229C-4E9A-8ABA-655365537A19}" dt="2026-08-17T07:20:53.731" v="17611" actId="1076"/>
          <ac:spMkLst>
            <pc:docMk/>
            <pc:sldMk cId="3689641178" sldId="3827"/>
            <ac:spMk id="3" creationId="{453ACBE8-823D-41F9-AB3E-355A051FA475}"/>
          </ac:spMkLst>
        </pc:spChg>
        <pc:spChg chg="mod">
          <ac:chgData name="Ragnhild Halvorsrud" userId="917ea340-fd63-490f-a7db-68428d24cf32" providerId="ADAL" clId="{6FA999E9-229C-4E9A-8ABA-655365537A19}" dt="2026-08-17T07:32:08.294" v="17671" actId="14100"/>
          <ac:spMkLst>
            <pc:docMk/>
            <pc:sldMk cId="3689641178" sldId="3827"/>
            <ac:spMk id="7" creationId="{BBE50FFD-C74C-4959-8FA6-BF4836D3F52C}"/>
          </ac:spMkLst>
        </pc:spChg>
        <pc:spChg chg="mod">
          <ac:chgData name="Ragnhild Halvorsrud" userId="917ea340-fd63-490f-a7db-68428d24cf32" providerId="ADAL" clId="{6FA999E9-229C-4E9A-8ABA-655365537A19}" dt="2026-08-17T08:02:58.139" v="18059" actId="20577"/>
          <ac:spMkLst>
            <pc:docMk/>
            <pc:sldMk cId="3689641178" sldId="3827"/>
            <ac:spMk id="33" creationId="{98D6F79C-3C8E-4119-8F87-4C0FFEC74FF5}"/>
          </ac:spMkLst>
        </pc:spChg>
        <pc:spChg chg="mod">
          <ac:chgData name="Ragnhild Halvorsrud" userId="917ea340-fd63-490f-a7db-68428d24cf32" providerId="ADAL" clId="{6FA999E9-229C-4E9A-8ABA-655365537A19}" dt="2026-08-17T07:42:29.549" v="17708" actId="1035"/>
          <ac:spMkLst>
            <pc:docMk/>
            <pc:sldMk cId="3689641178" sldId="3827"/>
            <ac:spMk id="34" creationId="{C3B9448D-E2C7-41EC-AB6D-37A0B54892CE}"/>
          </ac:spMkLst>
        </pc:spChg>
        <pc:spChg chg="mod">
          <ac:chgData name="Ragnhild Halvorsrud" userId="917ea340-fd63-490f-a7db-68428d24cf32" providerId="ADAL" clId="{6FA999E9-229C-4E9A-8ABA-655365537A19}" dt="2026-08-17T07:42:29.549" v="17708" actId="1035"/>
          <ac:spMkLst>
            <pc:docMk/>
            <pc:sldMk cId="3689641178" sldId="3827"/>
            <ac:spMk id="35" creationId="{32BD4AA9-CF39-476E-A689-6CA8D01E6D07}"/>
          </ac:spMkLst>
        </pc:spChg>
        <pc:picChg chg="add mod">
          <ac:chgData name="Ragnhild Halvorsrud" userId="917ea340-fd63-490f-a7db-68428d24cf32" providerId="ADAL" clId="{6FA999E9-229C-4E9A-8ABA-655365537A19}" dt="2026-08-17T06:51:38.786" v="17600" actId="1076"/>
          <ac:picMkLst>
            <pc:docMk/>
            <pc:sldMk cId="3689641178" sldId="3827"/>
            <ac:picMk id="10" creationId="{02FFF9F2-5F9A-4165-9094-E129CD71152E}"/>
          </ac:picMkLst>
        </pc:picChg>
        <pc:picChg chg="add mod">
          <ac:chgData name="Ragnhild Halvorsrud" userId="917ea340-fd63-490f-a7db-68428d24cf32" providerId="ADAL" clId="{6FA999E9-229C-4E9A-8ABA-655365537A19}" dt="2026-08-17T07:21:37.837" v="17617" actId="1076"/>
          <ac:picMkLst>
            <pc:docMk/>
            <pc:sldMk cId="3689641178" sldId="3827"/>
            <ac:picMk id="45" creationId="{98776FCF-C058-CD90-9824-17D7B94630F7}"/>
          </ac:picMkLst>
        </pc:picChg>
        <pc:picChg chg="add mod">
          <ac:chgData name="Ragnhild Halvorsrud" userId="917ea340-fd63-490f-a7db-68428d24cf32" providerId="ADAL" clId="{6FA999E9-229C-4E9A-8ABA-655365537A19}" dt="2026-08-17T07:33:32.611" v="17674" actId="108"/>
          <ac:picMkLst>
            <pc:docMk/>
            <pc:sldMk cId="3689641178" sldId="3827"/>
            <ac:picMk id="49" creationId="{C13AE1D9-1C49-9B6D-7F3E-A58556A14963}"/>
          </ac:picMkLst>
        </pc:picChg>
        <pc:cxnChg chg="mod">
          <ac:chgData name="Ragnhild Halvorsrud" userId="917ea340-fd63-490f-a7db-68428d24cf32" providerId="ADAL" clId="{6FA999E9-229C-4E9A-8ABA-655365537A19}" dt="2026-08-17T07:42:04.698" v="17697" actId="1036"/>
          <ac:cxnSpMkLst>
            <pc:docMk/>
            <pc:sldMk cId="3689641178" sldId="3827"/>
            <ac:cxnSpMk id="41" creationId="{39B99E0B-3891-49A0-9D88-F7B603E373F0}"/>
          </ac:cxnSpMkLst>
        </pc:cxnChg>
      </pc:sldChg>
      <pc:sldChg chg="modSp mod">
        <pc:chgData name="Ragnhild Halvorsrud" userId="917ea340-fd63-490f-a7db-68428d24cf32" providerId="ADAL" clId="{6FA999E9-229C-4E9A-8ABA-655365537A19}" dt="2026-08-10T09:16:17.821" v="17062" actId="20577"/>
        <pc:sldMkLst>
          <pc:docMk/>
          <pc:sldMk cId="3922786923" sldId="3899"/>
        </pc:sldMkLst>
        <pc:spChg chg="mod">
          <ac:chgData name="Ragnhild Halvorsrud" userId="917ea340-fd63-490f-a7db-68428d24cf32" providerId="ADAL" clId="{6FA999E9-229C-4E9A-8ABA-655365537A19}" dt="2026-08-10T09:16:17.821" v="17062" actId="20577"/>
          <ac:spMkLst>
            <pc:docMk/>
            <pc:sldMk cId="3922786923" sldId="3899"/>
            <ac:spMk id="16" creationId="{7F327F97-498F-875E-9788-188A5436262F}"/>
          </ac:spMkLst>
        </pc:spChg>
      </pc:sldChg>
      <pc:sldChg chg="addSp delSp modSp mod ord modNotes">
        <pc:chgData name="Ragnhild Halvorsrud" userId="917ea340-fd63-490f-a7db-68428d24cf32" providerId="ADAL" clId="{6FA999E9-229C-4E9A-8ABA-655365537A19}" dt="2026-08-17T08:17:37.007" v="18072" actId="20577"/>
        <pc:sldMkLst>
          <pc:docMk/>
          <pc:sldMk cId="3031664275" sldId="3902"/>
        </pc:sldMkLst>
        <pc:spChg chg="mod">
          <ac:chgData name="Ragnhild Halvorsrud" userId="917ea340-fd63-490f-a7db-68428d24cf32" providerId="ADAL" clId="{6FA999E9-229C-4E9A-8ABA-655365537A19}" dt="2026-08-17T08:17:37.007" v="18072" actId="20577"/>
          <ac:spMkLst>
            <pc:docMk/>
            <pc:sldMk cId="3031664275" sldId="3902"/>
            <ac:spMk id="6" creationId="{92FD7094-0201-D72B-22B9-74F72B16BE12}"/>
          </ac:spMkLst>
        </pc:spChg>
        <pc:graphicFrameChg chg="mod modGraphic">
          <ac:chgData name="Ragnhild Halvorsrud" userId="917ea340-fd63-490f-a7db-68428d24cf32" providerId="ADAL" clId="{6FA999E9-229C-4E9A-8ABA-655365537A19}" dt="2026-08-10T07:49:41.545" v="16946" actId="20577"/>
          <ac:graphicFrameMkLst>
            <pc:docMk/>
            <pc:sldMk cId="3031664275" sldId="3902"/>
            <ac:graphicFrameMk id="42" creationId="{EC309042-F095-4FFF-AE11-E5599BD0BFAB}"/>
          </ac:graphicFrameMkLst>
        </pc:graphicFrameChg>
        <pc:graphicFrameChg chg="mod modGraphic">
          <ac:chgData name="Ragnhild Halvorsrud" userId="917ea340-fd63-490f-a7db-68428d24cf32" providerId="ADAL" clId="{6FA999E9-229C-4E9A-8ABA-655365537A19}" dt="2026-08-10T07:48:45.683" v="16928" actId="20577"/>
          <ac:graphicFrameMkLst>
            <pc:docMk/>
            <pc:sldMk cId="3031664275" sldId="3902"/>
            <ac:graphicFrameMk id="48" creationId="{E188EA2B-E66E-4CFD-8B10-D8BB32988B2B}"/>
          </ac:graphicFrameMkLst>
        </pc:graphicFrameChg>
        <pc:graphicFrameChg chg="mod">
          <ac:chgData name="Ragnhild Halvorsrud" userId="917ea340-fd63-490f-a7db-68428d24cf32" providerId="ADAL" clId="{6FA999E9-229C-4E9A-8ABA-655365537A19}" dt="2026-08-10T07:48:51.264" v="16942" actId="1036"/>
          <ac:graphicFrameMkLst>
            <pc:docMk/>
            <pc:sldMk cId="3031664275" sldId="3902"/>
            <ac:graphicFrameMk id="55" creationId="{055FDBBA-83FA-41A6-95A7-6A2397397A56}"/>
          </ac:graphicFrameMkLst>
        </pc:graphicFrameChg>
        <pc:picChg chg="mod">
          <ac:chgData name="Ragnhild Halvorsrud" userId="917ea340-fd63-490f-a7db-68428d24cf32" providerId="ADAL" clId="{6FA999E9-229C-4E9A-8ABA-655365537A19}" dt="2026-08-10T09:18:10.880" v="17067" actId="1076"/>
          <ac:picMkLst>
            <pc:docMk/>
            <pc:sldMk cId="3031664275" sldId="3902"/>
            <ac:picMk id="5" creationId="{D7342673-9954-E022-2610-7B75AF6FDBDE}"/>
          </ac:picMkLst>
        </pc:picChg>
        <pc:cxnChg chg="mod">
          <ac:chgData name="Ragnhild Halvorsrud" userId="917ea340-fd63-490f-a7db-68428d24cf32" providerId="ADAL" clId="{6FA999E9-229C-4E9A-8ABA-655365537A19}" dt="2026-08-10T07:48:51.264" v="16942" actId="1036"/>
          <ac:cxnSpMkLst>
            <pc:docMk/>
            <pc:sldMk cId="3031664275" sldId="3902"/>
            <ac:cxnSpMk id="54" creationId="{C5B07ED4-B4C4-4444-B314-FA48C31C9746}"/>
          </ac:cxnSpMkLst>
        </pc:cxnChg>
      </pc:sldChg>
      <pc:sldChg chg="addSp delSp modSp mod">
        <pc:chgData name="Ragnhild Halvorsrud" userId="917ea340-fd63-490f-a7db-68428d24cf32" providerId="ADAL" clId="{6FA999E9-229C-4E9A-8ABA-655365537A19}" dt="2026-08-11T07:01:23.064" v="17108" actId="478"/>
        <pc:sldMkLst>
          <pc:docMk/>
          <pc:sldMk cId="1908267247" sldId="3903"/>
        </pc:sldMkLst>
      </pc:sldChg>
      <pc:sldChg chg="addSp delSp modSp mod ord modNotes">
        <pc:chgData name="Ragnhild Halvorsrud" userId="917ea340-fd63-490f-a7db-68428d24cf32" providerId="ADAL" clId="{6FA999E9-229C-4E9A-8ABA-655365537A19}" dt="2026-08-19T16:48:33.568" v="18142" actId="14100"/>
        <pc:sldMkLst>
          <pc:docMk/>
          <pc:sldMk cId="581665305" sldId="3905"/>
        </pc:sldMkLst>
        <pc:spChg chg="mod">
          <ac:chgData name="Ragnhild Halvorsrud" userId="917ea340-fd63-490f-a7db-68428d24cf32" providerId="ADAL" clId="{6FA999E9-229C-4E9A-8ABA-655365537A19}" dt="2026-08-19T16:48:33.568" v="18142" actId="14100"/>
          <ac:spMkLst>
            <pc:docMk/>
            <pc:sldMk cId="581665305" sldId="3905"/>
            <ac:spMk id="3" creationId="{0DFC949C-1D9C-5FA9-3FE7-D901708F8DA2}"/>
          </ac:spMkLst>
        </pc:spChg>
        <pc:spChg chg="mod">
          <ac:chgData name="Ragnhild Halvorsrud" userId="917ea340-fd63-490f-a7db-68428d24cf32" providerId="ADAL" clId="{6FA999E9-229C-4E9A-8ABA-655365537A19}" dt="2026-08-14T12:40:34.730" v="17352" actId="164"/>
          <ac:spMkLst>
            <pc:docMk/>
            <pc:sldMk cId="581665305" sldId="3905"/>
            <ac:spMk id="5" creationId="{FE3FBA21-A017-43E1-5F76-4205968143D0}"/>
          </ac:spMkLst>
        </pc:spChg>
        <pc:spChg chg="mod">
          <ac:chgData name="Ragnhild Halvorsrud" userId="917ea340-fd63-490f-a7db-68428d24cf32" providerId="ADAL" clId="{6FA999E9-229C-4E9A-8ABA-655365537A19}" dt="2026-08-14T12:40:34.730" v="17352" actId="164"/>
          <ac:spMkLst>
            <pc:docMk/>
            <pc:sldMk cId="581665305" sldId="3905"/>
            <ac:spMk id="6" creationId="{474C8BF6-8848-C81D-54EE-D5F18ECF353D}"/>
          </ac:spMkLst>
        </pc:spChg>
        <pc:spChg chg="mod">
          <ac:chgData name="Ragnhild Halvorsrud" userId="917ea340-fd63-490f-a7db-68428d24cf32" providerId="ADAL" clId="{6FA999E9-229C-4E9A-8ABA-655365537A19}" dt="2026-08-14T12:40:34.730" v="17352" actId="164"/>
          <ac:spMkLst>
            <pc:docMk/>
            <pc:sldMk cId="581665305" sldId="3905"/>
            <ac:spMk id="8" creationId="{473A2B9E-7D73-B08A-DA8E-815467ABD83C}"/>
          </ac:spMkLst>
        </pc:spChg>
        <pc:spChg chg="mod">
          <ac:chgData name="Ragnhild Halvorsrud" userId="917ea340-fd63-490f-a7db-68428d24cf32" providerId="ADAL" clId="{6FA999E9-229C-4E9A-8ABA-655365537A19}" dt="2026-08-14T12:40:34.730" v="17352" actId="164"/>
          <ac:spMkLst>
            <pc:docMk/>
            <pc:sldMk cId="581665305" sldId="3905"/>
            <ac:spMk id="9" creationId="{68B5B443-DF7A-FE6D-8D31-364B028BFE3F}"/>
          </ac:spMkLst>
        </pc:spChg>
        <pc:grpChg chg="add mod">
          <ac:chgData name="Ragnhild Halvorsrud" userId="917ea340-fd63-490f-a7db-68428d24cf32" providerId="ADAL" clId="{6FA999E9-229C-4E9A-8ABA-655365537A19}" dt="2026-08-14T12:40:45.131" v="17353" actId="1076"/>
          <ac:grpSpMkLst>
            <pc:docMk/>
            <pc:sldMk cId="581665305" sldId="3905"/>
            <ac:grpSpMk id="7" creationId="{E7F9B095-8FA9-997A-E938-A5C7A51E5204}"/>
          </ac:grpSpMkLst>
        </pc:grpChg>
      </pc:sldChg>
      <pc:sldChg chg="addSp delSp modSp add mod modClrScheme chgLayout">
        <pc:chgData name="Ragnhild Halvorsrud" userId="917ea340-fd63-490f-a7db-68428d24cf32" providerId="ADAL" clId="{6FA999E9-229C-4E9A-8ABA-655365537A19}" dt="2026-08-11T08:45:12.629" v="17276" actId="20577"/>
        <pc:sldMkLst>
          <pc:docMk/>
          <pc:sldMk cId="2807341010" sldId="3910"/>
        </pc:sldMkLst>
        <pc:spChg chg="mod ord">
          <ac:chgData name="Ragnhild Halvorsrud" userId="917ea340-fd63-490f-a7db-68428d24cf32" providerId="ADAL" clId="{6FA999E9-229C-4E9A-8ABA-655365537A19}" dt="2026-08-11T08:42:20.335" v="17216" actId="700"/>
          <ac:spMkLst>
            <pc:docMk/>
            <pc:sldMk cId="2807341010" sldId="3910"/>
            <ac:spMk id="2" creationId="{D398E277-C855-D3E1-03F0-EC562E30C2E8}"/>
          </ac:spMkLst>
        </pc:spChg>
        <pc:spChg chg="add mod ord">
          <ac:chgData name="Ragnhild Halvorsrud" userId="917ea340-fd63-490f-a7db-68428d24cf32" providerId="ADAL" clId="{6FA999E9-229C-4E9A-8ABA-655365537A19}" dt="2026-08-11T08:45:12.629" v="17276" actId="20577"/>
          <ac:spMkLst>
            <pc:docMk/>
            <pc:sldMk cId="2807341010" sldId="3910"/>
            <ac:spMk id="3" creationId="{A0BF6BA9-F088-8FC5-B2D5-9CA59F063441}"/>
          </ac:spMkLst>
        </pc:spChg>
        <pc:picChg chg="mod">
          <ac:chgData name="Ragnhild Halvorsrud" userId="917ea340-fd63-490f-a7db-68428d24cf32" providerId="ADAL" clId="{6FA999E9-229C-4E9A-8ABA-655365537A19}" dt="2026-08-11T08:44:39.009" v="17270" actId="1076"/>
          <ac:picMkLst>
            <pc:docMk/>
            <pc:sldMk cId="2807341010" sldId="3910"/>
            <ac:picMk id="150" creationId="{C8FC2E24-80D9-2A6F-101F-FE1E0CC7A947}"/>
          </ac:picMkLst>
        </pc:picChg>
      </pc:sldChg>
      <pc:sldChg chg="addSp delSp modSp mod">
        <pc:chgData name="Ragnhild Halvorsrud" userId="917ea340-fd63-490f-a7db-68428d24cf32" providerId="ADAL" clId="{6FA999E9-229C-4E9A-8ABA-655365537A19}" dt="2026-09-08T10:55:27.117" v="18349" actId="22"/>
        <pc:sldMkLst>
          <pc:docMk/>
          <pc:sldMk cId="1167943503" sldId="3972"/>
        </pc:sldMkLst>
        <pc:spChg chg="del">
          <ac:chgData name="Ragnhild Halvorsrud" userId="917ea340-fd63-490f-a7db-68428d24cf32" providerId="ADAL" clId="{6FA999E9-229C-4E9A-8ABA-655365537A19}" dt="2026-09-08T10:54:58.243" v="18344" actId="478"/>
          <ac:spMkLst>
            <pc:docMk/>
            <pc:sldMk cId="1167943503" sldId="3972"/>
            <ac:spMk id="4" creationId="{C4004D07-B9EF-67CB-2E2D-A39D12222537}"/>
          </ac:spMkLst>
        </pc:spChg>
        <pc:spChg chg="add del">
          <ac:chgData name="Ragnhild Halvorsrud" userId="917ea340-fd63-490f-a7db-68428d24cf32" providerId="ADAL" clId="{6FA999E9-229C-4E9A-8ABA-655365537A19}" dt="2026-09-08T10:55:13.805" v="18346" actId="22"/>
          <ac:spMkLst>
            <pc:docMk/>
            <pc:sldMk cId="1167943503" sldId="3972"/>
            <ac:spMk id="7" creationId="{D6A9366D-49B2-8C75-C8A7-FAE8D295FA06}"/>
          </ac:spMkLst>
        </pc:spChg>
        <pc:spChg chg="add del">
          <ac:chgData name="Ragnhild Halvorsrud" userId="917ea340-fd63-490f-a7db-68428d24cf32" providerId="ADAL" clId="{6FA999E9-229C-4E9A-8ABA-655365537A19}" dt="2026-09-08T10:55:15.067" v="18348" actId="22"/>
          <ac:spMkLst>
            <pc:docMk/>
            <pc:sldMk cId="1167943503" sldId="3972"/>
            <ac:spMk id="9" creationId="{C9151204-97DB-7078-BBB5-794159CAF4E6}"/>
          </ac:spMkLst>
        </pc:spChg>
        <pc:spChg chg="del">
          <ac:chgData name="Ragnhild Halvorsrud" userId="917ea340-fd63-490f-a7db-68428d24cf32" providerId="ADAL" clId="{6FA999E9-229C-4E9A-8ABA-655365537A19}" dt="2026-09-08T10:54:58.243" v="18344" actId="478"/>
          <ac:spMkLst>
            <pc:docMk/>
            <pc:sldMk cId="1167943503" sldId="3972"/>
            <ac:spMk id="10" creationId="{5A1FC613-2B32-B2F3-DEE8-029FE8265CF9}"/>
          </ac:spMkLst>
        </pc:spChg>
        <pc:spChg chg="del">
          <ac:chgData name="Ragnhild Halvorsrud" userId="917ea340-fd63-490f-a7db-68428d24cf32" providerId="ADAL" clId="{6FA999E9-229C-4E9A-8ABA-655365537A19}" dt="2026-09-08T10:54:58.243" v="18344" actId="478"/>
          <ac:spMkLst>
            <pc:docMk/>
            <pc:sldMk cId="1167943503" sldId="3972"/>
            <ac:spMk id="13" creationId="{A17CAF11-FDB0-7914-F4AB-8215EACC55A3}"/>
          </ac:spMkLst>
        </pc:spChg>
        <pc:spChg chg="add">
          <ac:chgData name="Ragnhild Halvorsrud" userId="917ea340-fd63-490f-a7db-68428d24cf32" providerId="ADAL" clId="{6FA999E9-229C-4E9A-8ABA-655365537A19}" dt="2026-09-08T10:55:27.117" v="18349" actId="22"/>
          <ac:spMkLst>
            <pc:docMk/>
            <pc:sldMk cId="1167943503" sldId="3972"/>
            <ac:spMk id="17" creationId="{B5A715AD-B1C4-BF5C-C52E-CB480B9F5798}"/>
          </ac:spMkLst>
        </pc:spChg>
        <pc:spChg chg="add">
          <ac:chgData name="Ragnhild Halvorsrud" userId="917ea340-fd63-490f-a7db-68428d24cf32" providerId="ADAL" clId="{6FA999E9-229C-4E9A-8ABA-655365537A19}" dt="2026-09-08T10:55:27.117" v="18349" actId="22"/>
          <ac:spMkLst>
            <pc:docMk/>
            <pc:sldMk cId="1167943503" sldId="3972"/>
            <ac:spMk id="27" creationId="{51376095-2BAC-B675-0116-F4BDB1F0DF57}"/>
          </ac:spMkLst>
        </pc:spChg>
        <pc:spChg chg="add">
          <ac:chgData name="Ragnhild Halvorsrud" userId="917ea340-fd63-490f-a7db-68428d24cf32" providerId="ADAL" clId="{6FA999E9-229C-4E9A-8ABA-655365537A19}" dt="2026-09-08T10:55:27.117" v="18349" actId="22"/>
          <ac:spMkLst>
            <pc:docMk/>
            <pc:sldMk cId="1167943503" sldId="3972"/>
            <ac:spMk id="31" creationId="{9FB5399E-C74D-1F8D-AFA2-30817BE01CB9}"/>
          </ac:spMkLst>
        </pc:spChg>
        <pc:spChg chg="add">
          <ac:chgData name="Ragnhild Halvorsrud" userId="917ea340-fd63-490f-a7db-68428d24cf32" providerId="ADAL" clId="{6FA999E9-229C-4E9A-8ABA-655365537A19}" dt="2026-09-08T10:55:27.117" v="18349" actId="22"/>
          <ac:spMkLst>
            <pc:docMk/>
            <pc:sldMk cId="1167943503" sldId="3972"/>
            <ac:spMk id="33" creationId="{88CF81B5-9987-B633-88E4-493C257414EF}"/>
          </ac:spMkLst>
        </pc:spChg>
        <pc:spChg chg="mod">
          <ac:chgData name="Ragnhild Halvorsrud" userId="917ea340-fd63-490f-a7db-68428d24cf32" providerId="ADAL" clId="{6FA999E9-229C-4E9A-8ABA-655365537A19}" dt="2026-09-08T10:54:11.596" v="18342"/>
          <ac:spMkLst>
            <pc:docMk/>
            <pc:sldMk cId="1167943503" sldId="3972"/>
            <ac:spMk id="34" creationId="{740334F8-7310-0DD2-9871-1B5254AA8104}"/>
          </ac:spMkLst>
        </pc:spChg>
        <pc:spChg chg="mod">
          <ac:chgData name="Ragnhild Halvorsrud" userId="917ea340-fd63-490f-a7db-68428d24cf32" providerId="ADAL" clId="{6FA999E9-229C-4E9A-8ABA-655365537A19}" dt="2026-09-08T10:53:44.534" v="18341" actId="1076"/>
          <ac:spMkLst>
            <pc:docMk/>
            <pc:sldMk cId="1167943503" sldId="3972"/>
            <ac:spMk id="43" creationId="{E678DE8C-1E7E-8CD7-0E03-634863E8BC54}"/>
          </ac:spMkLst>
        </pc:spChg>
        <pc:spChg chg="mod">
          <ac:chgData name="Ragnhild Halvorsrud" userId="917ea340-fd63-490f-a7db-68428d24cf32" providerId="ADAL" clId="{6FA999E9-229C-4E9A-8ABA-655365537A19}" dt="2026-09-08T10:54:40.451" v="18343"/>
          <ac:spMkLst>
            <pc:docMk/>
            <pc:sldMk cId="1167943503" sldId="3972"/>
            <ac:spMk id="50" creationId="{7247C9A6-53FA-7678-D443-D12375CE9790}"/>
          </ac:spMkLst>
        </pc:spChg>
        <pc:picChg chg="del">
          <ac:chgData name="Ragnhild Halvorsrud" userId="917ea340-fd63-490f-a7db-68428d24cf32" providerId="ADAL" clId="{6FA999E9-229C-4E9A-8ABA-655365537A19}" dt="2026-09-08T10:54:58.243" v="18344" actId="478"/>
          <ac:picMkLst>
            <pc:docMk/>
            <pc:sldMk cId="1167943503" sldId="3972"/>
            <ac:picMk id="11" creationId="{12048D59-45B8-5D14-8776-5577B3CFCB94}"/>
          </ac:picMkLst>
        </pc:picChg>
        <pc:picChg chg="add">
          <ac:chgData name="Ragnhild Halvorsrud" userId="917ea340-fd63-490f-a7db-68428d24cf32" providerId="ADAL" clId="{6FA999E9-229C-4E9A-8ABA-655365537A19}" dt="2026-09-08T10:55:27.117" v="18349" actId="22"/>
          <ac:picMkLst>
            <pc:docMk/>
            <pc:sldMk cId="1167943503" sldId="3972"/>
            <ac:picMk id="25" creationId="{3DC8719E-8971-97D7-2CBF-7083EA4D9D6B}"/>
          </ac:picMkLst>
        </pc:picChg>
      </pc:sldChg>
      <pc:sldChg chg="modSp mod">
        <pc:chgData name="Ragnhild Halvorsrud" userId="917ea340-fd63-490f-a7db-68428d24cf32" providerId="ADAL" clId="{6FA999E9-229C-4E9A-8ABA-655365537A19}" dt="2026-09-08T10:52:32.347" v="18335" actId="20577"/>
        <pc:sldMkLst>
          <pc:docMk/>
          <pc:sldMk cId="643549627" sldId="3974"/>
        </pc:sldMkLst>
        <pc:spChg chg="mod">
          <ac:chgData name="Ragnhild Halvorsrud" userId="917ea340-fd63-490f-a7db-68428d24cf32" providerId="ADAL" clId="{6FA999E9-229C-4E9A-8ABA-655365537A19}" dt="2026-09-08T10:52:32.347" v="18335" actId="20577"/>
          <ac:spMkLst>
            <pc:docMk/>
            <pc:sldMk cId="643549627" sldId="3974"/>
            <ac:spMk id="8" creationId="{588A696D-1E7A-310B-11BB-D983DA7562C2}"/>
          </ac:spMkLst>
        </pc:spChg>
      </pc:sldChg>
      <pc:sldChg chg="addSp delSp modSp add mod ord modClrScheme chgLayout modNotes">
        <pc:chgData name="Ragnhild Halvorsrud" userId="917ea340-fd63-490f-a7db-68428d24cf32" providerId="ADAL" clId="{6FA999E9-229C-4E9A-8ABA-655365537A19}" dt="2026-08-17T08:25:58.675" v="18092" actId="113"/>
        <pc:sldMkLst>
          <pc:docMk/>
          <pc:sldMk cId="2100865066" sldId="3978"/>
        </pc:sldMkLst>
        <pc:spChg chg="mod ord">
          <ac:chgData name="Ragnhild Halvorsrud" userId="917ea340-fd63-490f-a7db-68428d24cf32" providerId="ADAL" clId="{6FA999E9-229C-4E9A-8ABA-655365537A19}" dt="2026-08-17T08:18:20.037" v="18079" actId="20577"/>
          <ac:spMkLst>
            <pc:docMk/>
            <pc:sldMk cId="2100865066" sldId="3978"/>
            <ac:spMk id="2" creationId="{B01850D5-7298-82C7-1A1C-817BE5619BAF}"/>
          </ac:spMkLst>
        </pc:spChg>
        <pc:spChg chg="mod">
          <ac:chgData name="Ragnhild Halvorsrud" userId="917ea340-fd63-490f-a7db-68428d24cf32" providerId="ADAL" clId="{6FA999E9-229C-4E9A-8ABA-655365537A19}" dt="2026-08-10T09:17:59.010" v="17065" actId="1076"/>
          <ac:spMkLst>
            <pc:docMk/>
            <pc:sldMk cId="2100865066" sldId="3978"/>
            <ac:spMk id="4" creationId="{9BC53801-D2D8-8D88-E06A-98DDE1362CB8}"/>
          </ac:spMkLst>
        </pc:spChg>
        <pc:spChg chg="mod">
          <ac:chgData name="Ragnhild Halvorsrud" userId="917ea340-fd63-490f-a7db-68428d24cf32" providerId="ADAL" clId="{6FA999E9-229C-4E9A-8ABA-655365537A19}" dt="2026-08-17T08:25:58.675" v="18092" actId="113"/>
          <ac:spMkLst>
            <pc:docMk/>
            <pc:sldMk cId="2100865066" sldId="3978"/>
            <ac:spMk id="16" creationId="{78788BB1-8F9D-7235-6210-C14943EABE31}"/>
          </ac:spMkLst>
        </pc:spChg>
      </pc:sldChg>
      <pc:sldChg chg="addSp delSp modSp mod">
        <pc:chgData name="Ragnhild Halvorsrud" userId="917ea340-fd63-490f-a7db-68428d24cf32" providerId="ADAL" clId="{6FA999E9-229C-4E9A-8ABA-655365537A19}" dt="2026-08-14T12:58:35.814" v="17475" actId="790"/>
        <pc:sldMkLst>
          <pc:docMk/>
          <pc:sldMk cId="2369181621" sldId="3980"/>
        </pc:sldMkLst>
        <pc:spChg chg="add mod">
          <ac:chgData name="Ragnhild Halvorsrud" userId="917ea340-fd63-490f-a7db-68428d24cf32" providerId="ADAL" clId="{6FA999E9-229C-4E9A-8ABA-655365537A19}" dt="2026-08-14T12:44:40.228" v="17466" actId="1076"/>
          <ac:spMkLst>
            <pc:docMk/>
            <pc:sldMk cId="2369181621" sldId="3980"/>
            <ac:spMk id="12" creationId="{9FD8D05E-BF48-D9CD-DF8F-E9CA965EDFF7}"/>
          </ac:spMkLst>
        </pc:spChg>
        <pc:spChg chg="mod">
          <ac:chgData name="Ragnhild Halvorsrud" userId="917ea340-fd63-490f-a7db-68428d24cf32" providerId="ADAL" clId="{6FA999E9-229C-4E9A-8ABA-655365537A19}" dt="2026-08-14T12:58:35.814" v="17475" actId="790"/>
          <ac:spMkLst>
            <pc:docMk/>
            <pc:sldMk cId="2369181621" sldId="3980"/>
            <ac:spMk id="19" creationId="{79B66BCE-DE7F-6153-101F-0066973412A4}"/>
          </ac:spMkLst>
        </pc:spChg>
        <pc:spChg chg="add mod">
          <ac:chgData name="Ragnhild Halvorsrud" userId="917ea340-fd63-490f-a7db-68428d24cf32" providerId="ADAL" clId="{6FA999E9-229C-4E9A-8ABA-655365537A19}" dt="2026-08-14T12:46:55.357" v="17471" actId="1076"/>
          <ac:spMkLst>
            <pc:docMk/>
            <pc:sldMk cId="2369181621" sldId="3980"/>
            <ac:spMk id="24" creationId="{F3F38D96-5F14-0006-0571-536C2B02E482}"/>
          </ac:spMkLst>
        </pc:spChg>
        <pc:spChg chg="add mod">
          <ac:chgData name="Ragnhild Halvorsrud" userId="917ea340-fd63-490f-a7db-68428d24cf32" providerId="ADAL" clId="{6FA999E9-229C-4E9A-8ABA-655365537A19}" dt="2026-08-14T12:47:10.103" v="17474" actId="1076"/>
          <ac:spMkLst>
            <pc:docMk/>
            <pc:sldMk cId="2369181621" sldId="3980"/>
            <ac:spMk id="25" creationId="{08763DF6-BD4A-2E62-9652-460B63C4272F}"/>
          </ac:spMkLst>
        </pc:spChg>
        <pc:spChg chg="add mod">
          <ac:chgData name="Ragnhild Halvorsrud" userId="917ea340-fd63-490f-a7db-68428d24cf32" providerId="ADAL" clId="{6FA999E9-229C-4E9A-8ABA-655365537A19}" dt="2026-08-14T12:47:10.103" v="17474" actId="1076"/>
          <ac:spMkLst>
            <pc:docMk/>
            <pc:sldMk cId="2369181621" sldId="3980"/>
            <ac:spMk id="26" creationId="{62512798-FA7E-6CAE-3017-17D47A6B0E55}"/>
          </ac:spMkLst>
        </pc:spChg>
      </pc:sldChg>
      <pc:sldChg chg="modSp mod">
        <pc:chgData name="Ragnhild Halvorsrud" userId="917ea340-fd63-490f-a7db-68428d24cf32" providerId="ADAL" clId="{6FA999E9-229C-4E9A-8ABA-655365537A19}" dt="2026-08-24T13:14:25.477" v="18314" actId="14100"/>
        <pc:sldMkLst>
          <pc:docMk/>
          <pc:sldMk cId="3598027369" sldId="3984"/>
        </pc:sldMkLst>
        <pc:spChg chg="mod">
          <ac:chgData name="Ragnhild Halvorsrud" userId="917ea340-fd63-490f-a7db-68428d24cf32" providerId="ADAL" clId="{6FA999E9-229C-4E9A-8ABA-655365537A19}" dt="2026-08-24T13:14:20.293" v="18313" actId="14100"/>
          <ac:spMkLst>
            <pc:docMk/>
            <pc:sldMk cId="3598027369" sldId="3984"/>
            <ac:spMk id="8" creationId="{3B357BF1-EF25-FDA7-0ED3-7758629A0636}"/>
          </ac:spMkLst>
        </pc:spChg>
        <pc:spChg chg="mod">
          <ac:chgData name="Ragnhild Halvorsrud" userId="917ea340-fd63-490f-a7db-68428d24cf32" providerId="ADAL" clId="{6FA999E9-229C-4E9A-8ABA-655365537A19}" dt="2026-08-24T13:14:25.477" v="18314" actId="14100"/>
          <ac:spMkLst>
            <pc:docMk/>
            <pc:sldMk cId="3598027369" sldId="3984"/>
            <ac:spMk id="29" creationId="{45E5696C-3AC6-3A4A-2E3B-E4589ED60A37}"/>
          </ac:spMkLst>
        </pc:spChg>
      </pc:sldChg>
      <pc:sldChg chg="addSp delSp modSp add mod">
        <pc:chgData name="Ragnhild Halvorsrud" userId="917ea340-fd63-490f-a7db-68428d24cf32" providerId="ADAL" clId="{6FA999E9-229C-4E9A-8ABA-655365537A19}" dt="2026-08-10T07:05:13.137" v="16375" actId="14100"/>
        <pc:sldMkLst>
          <pc:docMk/>
          <pc:sldMk cId="337780904" sldId="3988"/>
        </pc:sldMkLst>
        <pc:spChg chg="add mod">
          <ac:chgData name="Ragnhild Halvorsrud" userId="917ea340-fd63-490f-a7db-68428d24cf32" providerId="ADAL" clId="{6FA999E9-229C-4E9A-8ABA-655365537A19}" dt="2026-08-10T07:05:13.137" v="16375" actId="14100"/>
          <ac:spMkLst>
            <pc:docMk/>
            <pc:sldMk cId="337780904" sldId="3988"/>
            <ac:spMk id="13" creationId="{4E1A24E2-1939-89AA-63D7-67329797FC26}"/>
          </ac:spMkLst>
        </pc:spChg>
        <pc:spChg chg="add mod">
          <ac:chgData name="Ragnhild Halvorsrud" userId="917ea340-fd63-490f-a7db-68428d24cf32" providerId="ADAL" clId="{6FA999E9-229C-4E9A-8ABA-655365537A19}" dt="2026-08-10T07:04:55.116" v="16374" actId="1076"/>
          <ac:spMkLst>
            <pc:docMk/>
            <pc:sldMk cId="337780904" sldId="3988"/>
            <ac:spMk id="36" creationId="{446C31AB-1031-A2DC-172A-1BBD5FF34139}"/>
          </ac:spMkLst>
        </pc:spChg>
      </pc:sldChg>
      <pc:sldChg chg="modSp mod">
        <pc:chgData name="Ragnhild Halvorsrud" userId="917ea340-fd63-490f-a7db-68428d24cf32" providerId="ADAL" clId="{6FA999E9-229C-4E9A-8ABA-655365537A19}" dt="2026-08-11T08:41:04.648" v="17214" actId="1076"/>
        <pc:sldMkLst>
          <pc:docMk/>
          <pc:sldMk cId="546681894" sldId="4003"/>
        </pc:sldMkLst>
        <pc:spChg chg="mod">
          <ac:chgData name="Ragnhild Halvorsrud" userId="917ea340-fd63-490f-a7db-68428d24cf32" providerId="ADAL" clId="{6FA999E9-229C-4E9A-8ABA-655365537A19}" dt="2026-08-11T08:40:49.457" v="17213" actId="20577"/>
          <ac:spMkLst>
            <pc:docMk/>
            <pc:sldMk cId="546681894" sldId="4003"/>
            <ac:spMk id="4" creationId="{83D7EBF4-6B56-2E31-A08E-87B6637B4426}"/>
          </ac:spMkLst>
        </pc:spChg>
        <pc:spChg chg="mod">
          <ac:chgData name="Ragnhild Halvorsrud" userId="917ea340-fd63-490f-a7db-68428d24cf32" providerId="ADAL" clId="{6FA999E9-229C-4E9A-8ABA-655365537A19}" dt="2026-08-11T08:41:04.648" v="17214" actId="1076"/>
          <ac:spMkLst>
            <pc:docMk/>
            <pc:sldMk cId="546681894" sldId="4003"/>
            <ac:spMk id="7" creationId="{F6486E81-F2AC-86B0-45DA-AE19E5F8FFE9}"/>
          </ac:spMkLst>
        </pc:spChg>
      </pc:sldChg>
      <pc:sldChg chg="modSp mod">
        <pc:chgData name="Ragnhild Halvorsrud" userId="917ea340-fd63-490f-a7db-68428d24cf32" providerId="ADAL" clId="{6FA999E9-229C-4E9A-8ABA-655365537A19}" dt="2026-08-17T08:36:04.773" v="18119" actId="5793"/>
        <pc:sldMkLst>
          <pc:docMk/>
          <pc:sldMk cId="538186239" sldId="4006"/>
        </pc:sldMkLst>
        <pc:spChg chg="mod">
          <ac:chgData name="Ragnhild Halvorsrud" userId="917ea340-fd63-490f-a7db-68428d24cf32" providerId="ADAL" clId="{6FA999E9-229C-4E9A-8ABA-655365537A19}" dt="2026-08-17T08:36:04.773" v="18119" actId="5793"/>
          <ac:spMkLst>
            <pc:docMk/>
            <pc:sldMk cId="538186239" sldId="4006"/>
            <ac:spMk id="4" creationId="{AE631536-9C05-418B-E570-F7BA807DD1A5}"/>
          </ac:spMkLst>
        </pc:spChg>
      </pc:sldChg>
      <pc:sldChg chg="addSp delSp modSp mod">
        <pc:chgData name="Ragnhild Halvorsrud" userId="917ea340-fd63-490f-a7db-68428d24cf32" providerId="ADAL" clId="{6FA999E9-229C-4E9A-8ABA-655365537A19}" dt="2026-08-17T08:31:49.549" v="18109" actId="1076"/>
        <pc:sldMkLst>
          <pc:docMk/>
          <pc:sldMk cId="1758432434" sldId="4010"/>
        </pc:sldMkLst>
        <pc:spChg chg="mod">
          <ac:chgData name="Ragnhild Halvorsrud" userId="917ea340-fd63-490f-a7db-68428d24cf32" providerId="ADAL" clId="{6FA999E9-229C-4E9A-8ABA-655365537A19}" dt="2026-08-10T09:19:57.181" v="17098" actId="20577"/>
          <ac:spMkLst>
            <pc:docMk/>
            <pc:sldMk cId="1758432434" sldId="4010"/>
            <ac:spMk id="5" creationId="{2FA2AA91-D544-5C48-B0C1-5E6E1BB8CBD0}"/>
          </ac:spMkLst>
        </pc:spChg>
        <pc:picChg chg="add mod">
          <ac:chgData name="Ragnhild Halvorsrud" userId="917ea340-fd63-490f-a7db-68428d24cf32" providerId="ADAL" clId="{6FA999E9-229C-4E9A-8ABA-655365537A19}" dt="2026-08-17T08:31:49.549" v="18109" actId="1076"/>
          <ac:picMkLst>
            <pc:docMk/>
            <pc:sldMk cId="1758432434" sldId="4010"/>
            <ac:picMk id="49" creationId="{9284960F-02D1-799F-4DF3-1A7CA16889F7}"/>
          </ac:picMkLst>
        </pc:picChg>
      </pc:sldChg>
      <pc:sldChg chg="addSp delSp modSp add mod ord">
        <pc:chgData name="Ragnhild Halvorsrud" userId="917ea340-fd63-490f-a7db-68428d24cf32" providerId="ADAL" clId="{6FA999E9-229C-4E9A-8ABA-655365537A19}" dt="2026-08-17T08:27:30.325" v="18100" actId="1038"/>
        <pc:sldMkLst>
          <pc:docMk/>
          <pc:sldMk cId="2992312764" sldId="4013"/>
        </pc:sldMkLst>
        <pc:spChg chg="add mod">
          <ac:chgData name="Ragnhild Halvorsrud" userId="917ea340-fd63-490f-a7db-68428d24cf32" providerId="ADAL" clId="{6FA999E9-229C-4E9A-8ABA-655365537A19}" dt="2026-08-17T08:27:30.325" v="18100" actId="1038"/>
          <ac:spMkLst>
            <pc:docMk/>
            <pc:sldMk cId="2992312764" sldId="4013"/>
            <ac:spMk id="15" creationId="{A19BDEB9-31A3-4BA3-7EDE-6FEF8894FCC8}"/>
          </ac:spMkLst>
        </pc:spChg>
        <pc:spChg chg="add mod">
          <ac:chgData name="Ragnhild Halvorsrud" userId="917ea340-fd63-490f-a7db-68428d24cf32" providerId="ADAL" clId="{6FA999E9-229C-4E9A-8ABA-655365537A19}" dt="2026-08-10T07:44:00.779" v="16874" actId="1076"/>
          <ac:spMkLst>
            <pc:docMk/>
            <pc:sldMk cId="2992312764" sldId="4013"/>
            <ac:spMk id="37" creationId="{7E674AC2-8D01-E91F-1203-94F96DAB6AD3}"/>
          </ac:spMkLst>
        </pc:spChg>
        <pc:spChg chg="add mod">
          <ac:chgData name="Ragnhild Halvorsrud" userId="917ea340-fd63-490f-a7db-68428d24cf32" providerId="ADAL" clId="{6FA999E9-229C-4E9A-8ABA-655365537A19}" dt="2026-08-10T09:17:26.041" v="17064" actId="14100"/>
          <ac:spMkLst>
            <pc:docMk/>
            <pc:sldMk cId="2992312764" sldId="4013"/>
            <ac:spMk id="39" creationId="{1B30DA70-89A5-87FC-0874-93E387F8F216}"/>
          </ac:spMkLst>
        </pc:spChg>
        <pc:spChg chg="mod">
          <ac:chgData name="Ragnhild Halvorsrud" userId="917ea340-fd63-490f-a7db-68428d24cf32" providerId="ADAL" clId="{6FA999E9-229C-4E9A-8ABA-655365537A19}" dt="2026-08-10T06:50:24.833" v="16235" actId="1076"/>
          <ac:spMkLst>
            <pc:docMk/>
            <pc:sldMk cId="2992312764" sldId="4013"/>
            <ac:spMk id="47" creationId="{87E65940-74B5-9823-9A2F-C661C4937FCD}"/>
          </ac:spMkLst>
        </pc:spChg>
        <pc:spChg chg="mod">
          <ac:chgData name="Ragnhild Halvorsrud" userId="917ea340-fd63-490f-a7db-68428d24cf32" providerId="ADAL" clId="{6FA999E9-229C-4E9A-8ABA-655365537A19}" dt="2026-08-10T06:41:46.989" v="16140" actId="14100"/>
          <ac:spMkLst>
            <pc:docMk/>
            <pc:sldMk cId="2992312764" sldId="4013"/>
            <ac:spMk id="51" creationId="{94876E42-124E-1BA1-FDD9-7ABABBCBB88B}"/>
          </ac:spMkLst>
        </pc:spChg>
        <pc:picChg chg="add mod">
          <ac:chgData name="Ragnhild Halvorsrud" userId="917ea340-fd63-490f-a7db-68428d24cf32" providerId="ADAL" clId="{6FA999E9-229C-4E9A-8ABA-655365537A19}" dt="2026-08-10T06:46:20.031" v="16206" actId="1076"/>
          <ac:picMkLst>
            <pc:docMk/>
            <pc:sldMk cId="2992312764" sldId="4013"/>
            <ac:picMk id="16" creationId="{B81B2425-83AC-7942-DF8B-D745724E6714}"/>
          </ac:picMkLst>
        </pc:picChg>
        <pc:picChg chg="add mod">
          <ac:chgData name="Ragnhild Halvorsrud" userId="917ea340-fd63-490f-a7db-68428d24cf32" providerId="ADAL" clId="{6FA999E9-229C-4E9A-8ABA-655365537A19}" dt="2026-08-10T06:46:20.031" v="16206" actId="1076"/>
          <ac:picMkLst>
            <pc:docMk/>
            <pc:sldMk cId="2992312764" sldId="4013"/>
            <ac:picMk id="17" creationId="{13C3E10F-7F53-6CE9-5B39-540252F85DCC}"/>
          </ac:picMkLst>
        </pc:picChg>
        <pc:picChg chg="add mod">
          <ac:chgData name="Ragnhild Halvorsrud" userId="917ea340-fd63-490f-a7db-68428d24cf32" providerId="ADAL" clId="{6FA999E9-229C-4E9A-8ABA-655365537A19}" dt="2026-08-10T06:46:20.031" v="16206" actId="1076"/>
          <ac:picMkLst>
            <pc:docMk/>
            <pc:sldMk cId="2992312764" sldId="4013"/>
            <ac:picMk id="18" creationId="{BCE7D49E-DA29-C85B-A1F2-31A2E46810F9}"/>
          </ac:picMkLst>
        </pc:picChg>
        <pc:picChg chg="add mod">
          <ac:chgData name="Ragnhild Halvorsrud" userId="917ea340-fd63-490f-a7db-68428d24cf32" providerId="ADAL" clId="{6FA999E9-229C-4E9A-8ABA-655365537A19}" dt="2026-08-10T06:46:20.031" v="16206" actId="1076"/>
          <ac:picMkLst>
            <pc:docMk/>
            <pc:sldMk cId="2992312764" sldId="4013"/>
            <ac:picMk id="19" creationId="{CACFD161-BBE2-4D38-E848-2B3FCB49B5BF}"/>
          </ac:picMkLst>
        </pc:picChg>
        <pc:picChg chg="add mod">
          <ac:chgData name="Ragnhild Halvorsrud" userId="917ea340-fd63-490f-a7db-68428d24cf32" providerId="ADAL" clId="{6FA999E9-229C-4E9A-8ABA-655365537A19}" dt="2026-08-10T06:48:52.884" v="16211" actId="1076"/>
          <ac:picMkLst>
            <pc:docMk/>
            <pc:sldMk cId="2992312764" sldId="4013"/>
            <ac:picMk id="21" creationId="{F998DEEE-1760-BC73-6D3F-0B04B39881AA}"/>
          </ac:picMkLst>
        </pc:picChg>
        <pc:picChg chg="add mod">
          <ac:chgData name="Ragnhild Halvorsrud" userId="917ea340-fd63-490f-a7db-68428d24cf32" providerId="ADAL" clId="{6FA999E9-229C-4E9A-8ABA-655365537A19}" dt="2026-08-10T06:48:56.715" v="16213" actId="1076"/>
          <ac:picMkLst>
            <pc:docMk/>
            <pc:sldMk cId="2992312764" sldId="4013"/>
            <ac:picMk id="22" creationId="{E95609C6-A376-3529-1666-83F52A3FC887}"/>
          </ac:picMkLst>
        </pc:picChg>
        <pc:picChg chg="add mod">
          <ac:chgData name="Ragnhild Halvorsrud" userId="917ea340-fd63-490f-a7db-68428d24cf32" providerId="ADAL" clId="{6FA999E9-229C-4E9A-8ABA-655365537A19}" dt="2026-08-10T06:49:03.338" v="16215" actId="1076"/>
          <ac:picMkLst>
            <pc:docMk/>
            <pc:sldMk cId="2992312764" sldId="4013"/>
            <ac:picMk id="23" creationId="{6C012123-8D4A-E358-4653-2166BA7F6DF1}"/>
          </ac:picMkLst>
        </pc:picChg>
        <pc:picChg chg="add mod">
          <ac:chgData name="Ragnhild Halvorsrud" userId="917ea340-fd63-490f-a7db-68428d24cf32" providerId="ADAL" clId="{6FA999E9-229C-4E9A-8ABA-655365537A19}" dt="2026-08-10T06:49:06.537" v="16217" actId="1076"/>
          <ac:picMkLst>
            <pc:docMk/>
            <pc:sldMk cId="2992312764" sldId="4013"/>
            <ac:picMk id="25" creationId="{B370A8B1-8AA2-BC28-A3D3-C894E5F6AF1E}"/>
          </ac:picMkLst>
        </pc:picChg>
        <pc:picChg chg="add mod">
          <ac:chgData name="Ragnhild Halvorsrud" userId="917ea340-fd63-490f-a7db-68428d24cf32" providerId="ADAL" clId="{6FA999E9-229C-4E9A-8ABA-655365537A19}" dt="2026-08-10T06:49:11.074" v="16219" actId="1076"/>
          <ac:picMkLst>
            <pc:docMk/>
            <pc:sldMk cId="2992312764" sldId="4013"/>
            <ac:picMk id="28" creationId="{F1CFCDC3-659A-9349-DEFE-7AFDDE1E952A}"/>
          </ac:picMkLst>
        </pc:picChg>
        <pc:picChg chg="add mod">
          <ac:chgData name="Ragnhild Halvorsrud" userId="917ea340-fd63-490f-a7db-68428d24cf32" providerId="ADAL" clId="{6FA999E9-229C-4E9A-8ABA-655365537A19}" dt="2026-08-10T06:49:11.305" v="16220"/>
          <ac:picMkLst>
            <pc:docMk/>
            <pc:sldMk cId="2992312764" sldId="4013"/>
            <ac:picMk id="30" creationId="{43891DD0-ED6E-69B8-4902-067701397221}"/>
          </ac:picMkLst>
        </pc:picChg>
        <pc:picChg chg="mod">
          <ac:chgData name="Ragnhild Halvorsrud" userId="917ea340-fd63-490f-a7db-68428d24cf32" providerId="ADAL" clId="{6FA999E9-229C-4E9A-8ABA-655365537A19}" dt="2026-08-10T06:46:20.031" v="16206" actId="1076"/>
          <ac:picMkLst>
            <pc:docMk/>
            <pc:sldMk cId="2992312764" sldId="4013"/>
            <ac:picMk id="75" creationId="{F5F75F51-E142-2DAA-08F6-FADE354208CC}"/>
          </ac:picMkLst>
        </pc:picChg>
        <pc:picChg chg="mod">
          <ac:chgData name="Ragnhild Halvorsrud" userId="917ea340-fd63-490f-a7db-68428d24cf32" providerId="ADAL" clId="{6FA999E9-229C-4E9A-8ABA-655365537A19}" dt="2026-08-10T06:46:20.031" v="16206" actId="1076"/>
          <ac:picMkLst>
            <pc:docMk/>
            <pc:sldMk cId="2992312764" sldId="4013"/>
            <ac:picMk id="76" creationId="{A52F3352-6A1D-A242-7788-9C71096C7ECD}"/>
          </ac:picMkLst>
        </pc:picChg>
      </pc:sldChg>
      <pc:sldChg chg="addSp delSp modSp add mod">
        <pc:chgData name="Ragnhild Halvorsrud" userId="917ea340-fd63-490f-a7db-68428d24cf32" providerId="ADAL" clId="{6FA999E9-229C-4E9A-8ABA-655365537A19}" dt="2026-08-10T07:44:50.205" v="16888" actId="1076"/>
        <pc:sldMkLst>
          <pc:docMk/>
          <pc:sldMk cId="1097763852" sldId="4015"/>
        </pc:sldMkLst>
        <pc:spChg chg="mod">
          <ac:chgData name="Ragnhild Halvorsrud" userId="917ea340-fd63-490f-a7db-68428d24cf32" providerId="ADAL" clId="{6FA999E9-229C-4E9A-8ABA-655365537A19}" dt="2026-08-10T07:39:07.472" v="16599" actId="1035"/>
          <ac:spMkLst>
            <pc:docMk/>
            <pc:sldMk cId="1097763852" sldId="4015"/>
            <ac:spMk id="15" creationId="{E4DD8C9B-32DB-094C-8997-BB35A015405C}"/>
          </ac:spMkLst>
        </pc:spChg>
        <pc:spChg chg="mod">
          <ac:chgData name="Ragnhild Halvorsrud" userId="917ea340-fd63-490f-a7db-68428d24cf32" providerId="ADAL" clId="{6FA999E9-229C-4E9A-8ABA-655365537A19}" dt="2026-08-10T07:44:50.205" v="16888" actId="1076"/>
          <ac:spMkLst>
            <pc:docMk/>
            <pc:sldMk cId="1097763852" sldId="4015"/>
            <ac:spMk id="47" creationId="{5F554107-BB97-A688-1CBB-797ECE3E1B48}"/>
          </ac:spMkLst>
        </pc:spChg>
        <pc:spChg chg="add mod">
          <ac:chgData name="Ragnhild Halvorsrud" userId="917ea340-fd63-490f-a7db-68428d24cf32" providerId="ADAL" clId="{6FA999E9-229C-4E9A-8ABA-655365537A19}" dt="2026-08-10T07:44:31.223" v="16886" actId="6549"/>
          <ac:spMkLst>
            <pc:docMk/>
            <pc:sldMk cId="1097763852" sldId="4015"/>
            <ac:spMk id="63" creationId="{4469923A-5B29-2A56-60DC-5347A30A30BE}"/>
          </ac:spMkLst>
        </pc:spChg>
        <pc:picChg chg="add mod">
          <ac:chgData name="Ragnhild Halvorsrud" userId="917ea340-fd63-490f-a7db-68428d24cf32" providerId="ADAL" clId="{6FA999E9-229C-4E9A-8ABA-655365537A19}" dt="2026-08-10T07:06:21.262" v="16402" actId="1035"/>
          <ac:picMkLst>
            <pc:docMk/>
            <pc:sldMk cId="1097763852" sldId="4015"/>
            <ac:picMk id="6" creationId="{3F5DF121-F508-E7B9-070C-CF1E4EC50240}"/>
          </ac:picMkLst>
        </pc:picChg>
        <pc:picChg chg="mod">
          <ac:chgData name="Ragnhild Halvorsrud" userId="917ea340-fd63-490f-a7db-68428d24cf32" providerId="ADAL" clId="{6FA999E9-229C-4E9A-8ABA-655365537A19}" dt="2026-08-10T06:59:19.471" v="16298" actId="1076"/>
          <ac:picMkLst>
            <pc:docMk/>
            <pc:sldMk cId="1097763852" sldId="4015"/>
            <ac:picMk id="7" creationId="{FA441627-7951-7E68-7C1F-BB13D9D17431}"/>
          </ac:picMkLst>
        </pc:picChg>
        <pc:picChg chg="mod">
          <ac:chgData name="Ragnhild Halvorsrud" userId="917ea340-fd63-490f-a7db-68428d24cf32" providerId="ADAL" clId="{6FA999E9-229C-4E9A-8ABA-655365537A19}" dt="2026-08-10T07:06:14.315" v="16392" actId="1035"/>
          <ac:picMkLst>
            <pc:docMk/>
            <pc:sldMk cId="1097763852" sldId="4015"/>
            <ac:picMk id="8" creationId="{82BCAB17-E35B-245C-40AA-BA40FA3E7355}"/>
          </ac:picMkLst>
        </pc:picChg>
        <pc:picChg chg="add mod">
          <ac:chgData name="Ragnhild Halvorsrud" userId="917ea340-fd63-490f-a7db-68428d24cf32" providerId="ADAL" clId="{6FA999E9-229C-4E9A-8ABA-655365537A19}" dt="2026-08-10T07:06:14.315" v="16392" actId="1035"/>
          <ac:picMkLst>
            <pc:docMk/>
            <pc:sldMk cId="1097763852" sldId="4015"/>
            <ac:picMk id="9" creationId="{0331FD12-DB5A-AB9E-E5E6-E72CECAD7A2D}"/>
          </ac:picMkLst>
        </pc:picChg>
        <pc:picChg chg="mod">
          <ac:chgData name="Ragnhild Halvorsrud" userId="917ea340-fd63-490f-a7db-68428d24cf32" providerId="ADAL" clId="{6FA999E9-229C-4E9A-8ABA-655365537A19}" dt="2026-08-10T07:06:21.262" v="16402" actId="1035"/>
          <ac:picMkLst>
            <pc:docMk/>
            <pc:sldMk cId="1097763852" sldId="4015"/>
            <ac:picMk id="10" creationId="{2022728F-B8EE-8236-DC80-4DB5C27FA16A}"/>
          </ac:picMkLst>
        </pc:picChg>
        <pc:picChg chg="add mod">
          <ac:chgData name="Ragnhild Halvorsrud" userId="917ea340-fd63-490f-a7db-68428d24cf32" providerId="ADAL" clId="{6FA999E9-229C-4E9A-8ABA-655365537A19}" dt="2026-08-10T07:06:14.315" v="16392" actId="1035"/>
          <ac:picMkLst>
            <pc:docMk/>
            <pc:sldMk cId="1097763852" sldId="4015"/>
            <ac:picMk id="11" creationId="{01EB1CEF-1CCD-9F24-F37D-6BB6D82F0582}"/>
          </ac:picMkLst>
        </pc:picChg>
        <pc:picChg chg="add mod">
          <ac:chgData name="Ragnhild Halvorsrud" userId="917ea340-fd63-490f-a7db-68428d24cf32" providerId="ADAL" clId="{6FA999E9-229C-4E9A-8ABA-655365537A19}" dt="2026-08-10T07:06:21.262" v="16402" actId="1035"/>
          <ac:picMkLst>
            <pc:docMk/>
            <pc:sldMk cId="1097763852" sldId="4015"/>
            <ac:picMk id="13" creationId="{791FBB05-7DA1-1405-75FD-BCF407AECF35}"/>
          </ac:picMkLst>
        </pc:picChg>
        <pc:picChg chg="mod">
          <ac:chgData name="Ragnhild Halvorsrud" userId="917ea340-fd63-490f-a7db-68428d24cf32" providerId="ADAL" clId="{6FA999E9-229C-4E9A-8ABA-655365537A19}" dt="2026-08-10T07:06:46.216" v="16422" actId="1076"/>
          <ac:picMkLst>
            <pc:docMk/>
            <pc:sldMk cId="1097763852" sldId="4015"/>
            <ac:picMk id="14" creationId="{28CF49D3-1769-F602-9D22-F33254954EAD}"/>
          </ac:picMkLst>
        </pc:picChg>
        <pc:picChg chg="add mod">
          <ac:chgData name="Ragnhild Halvorsrud" userId="917ea340-fd63-490f-a7db-68428d24cf32" providerId="ADAL" clId="{6FA999E9-229C-4E9A-8ABA-655365537A19}" dt="2026-08-10T07:06:46.216" v="16422" actId="1076"/>
          <ac:picMkLst>
            <pc:docMk/>
            <pc:sldMk cId="1097763852" sldId="4015"/>
            <ac:picMk id="20" creationId="{05044743-8C2C-55A6-17DD-848F6334F77D}"/>
          </ac:picMkLst>
        </pc:picChg>
        <pc:picChg chg="add mod">
          <ac:chgData name="Ragnhild Halvorsrud" userId="917ea340-fd63-490f-a7db-68428d24cf32" providerId="ADAL" clId="{6FA999E9-229C-4E9A-8ABA-655365537A19}" dt="2026-08-10T07:06:46.216" v="16422" actId="1076"/>
          <ac:picMkLst>
            <pc:docMk/>
            <pc:sldMk cId="1097763852" sldId="4015"/>
            <ac:picMk id="32" creationId="{B1131E58-8C8B-1D54-1206-1CB8ED1C84E9}"/>
          </ac:picMkLst>
        </pc:picChg>
        <pc:picChg chg="add mod">
          <ac:chgData name="Ragnhild Halvorsrud" userId="917ea340-fd63-490f-a7db-68428d24cf32" providerId="ADAL" clId="{6FA999E9-229C-4E9A-8ABA-655365537A19}" dt="2026-08-10T07:06:38.769" v="16421" actId="1076"/>
          <ac:picMkLst>
            <pc:docMk/>
            <pc:sldMk cId="1097763852" sldId="4015"/>
            <ac:picMk id="37" creationId="{25E9E0C2-CDFE-6094-9DB9-D9EDDCFFB729}"/>
          </ac:picMkLst>
        </pc:picChg>
        <pc:picChg chg="add mod">
          <ac:chgData name="Ragnhild Halvorsrud" userId="917ea340-fd63-490f-a7db-68428d24cf32" providerId="ADAL" clId="{6FA999E9-229C-4E9A-8ABA-655365537A19}" dt="2026-08-10T07:06:38.769" v="16421" actId="1076"/>
          <ac:picMkLst>
            <pc:docMk/>
            <pc:sldMk cId="1097763852" sldId="4015"/>
            <ac:picMk id="38" creationId="{4CDF08EE-F01D-0F34-3E82-920D3AE3FE65}"/>
          </ac:picMkLst>
        </pc:picChg>
        <pc:picChg chg="add mod">
          <ac:chgData name="Ragnhild Halvorsrud" userId="917ea340-fd63-490f-a7db-68428d24cf32" providerId="ADAL" clId="{6FA999E9-229C-4E9A-8ABA-655365537A19}" dt="2026-08-10T07:06:38.769" v="16421" actId="1076"/>
          <ac:picMkLst>
            <pc:docMk/>
            <pc:sldMk cId="1097763852" sldId="4015"/>
            <ac:picMk id="39" creationId="{5DC64DEC-32B7-8CB9-CA4D-0DD0E050990B}"/>
          </ac:picMkLst>
        </pc:picChg>
      </pc:sldChg>
      <pc:sldChg chg="addSp delSp modSp add mod">
        <pc:chgData name="Ragnhild Halvorsrud" userId="917ea340-fd63-490f-a7db-68428d24cf32" providerId="ADAL" clId="{6FA999E9-229C-4E9A-8ABA-655365537A19}" dt="2026-08-11T08:45:08.994" v="17275" actId="20577"/>
        <pc:sldMkLst>
          <pc:docMk/>
          <pc:sldMk cId="2012162371" sldId="4016"/>
        </pc:sldMkLst>
        <pc:spChg chg="mod">
          <ac:chgData name="Ragnhild Halvorsrud" userId="917ea340-fd63-490f-a7db-68428d24cf32" providerId="ADAL" clId="{6FA999E9-229C-4E9A-8ABA-655365537A19}" dt="2026-08-11T08:45:08.994" v="17275" actId="20577"/>
          <ac:spMkLst>
            <pc:docMk/>
            <pc:sldMk cId="2012162371" sldId="4016"/>
            <ac:spMk id="3" creationId="{A4DAFFEC-5B91-16CF-F9C5-7A38D60D4771}"/>
          </ac:spMkLst>
        </pc:spChg>
        <pc:spChg chg="add mod">
          <ac:chgData name="Ragnhild Halvorsrud" userId="917ea340-fd63-490f-a7db-68428d24cf32" providerId="ADAL" clId="{6FA999E9-229C-4E9A-8ABA-655365537A19}" dt="2026-08-11T08:44:09.927" v="17251" actId="1036"/>
          <ac:spMkLst>
            <pc:docMk/>
            <pc:sldMk cId="2012162371" sldId="4016"/>
            <ac:spMk id="5" creationId="{51C68769-9238-476E-4D27-D10D29A30E1A}"/>
          </ac:spMkLst>
        </pc:spChg>
        <pc:spChg chg="add mod">
          <ac:chgData name="Ragnhild Halvorsrud" userId="917ea340-fd63-490f-a7db-68428d24cf32" providerId="ADAL" clId="{6FA999E9-229C-4E9A-8ABA-655365537A19}" dt="2026-08-11T08:44:09.927" v="17251" actId="1036"/>
          <ac:spMkLst>
            <pc:docMk/>
            <pc:sldMk cId="2012162371" sldId="4016"/>
            <ac:spMk id="7" creationId="{FDDF3A01-6F36-73ED-FC67-FB038DCBCD86}"/>
          </ac:spMkLst>
        </pc:spChg>
        <pc:picChg chg="add mod">
          <ac:chgData name="Ragnhild Halvorsrud" userId="917ea340-fd63-490f-a7db-68428d24cf32" providerId="ADAL" clId="{6FA999E9-229C-4E9A-8ABA-655365537A19}" dt="2026-08-11T08:44:17.965" v="17269" actId="1036"/>
          <ac:picMkLst>
            <pc:docMk/>
            <pc:sldMk cId="2012162371" sldId="4016"/>
            <ac:picMk id="9" creationId="{EE0A0A81-2F8A-7A16-19F5-27731C5F9EFB}"/>
          </ac:picMkLst>
        </pc:picChg>
        <pc:picChg chg="add mod">
          <ac:chgData name="Ragnhild Halvorsrud" userId="917ea340-fd63-490f-a7db-68428d24cf32" providerId="ADAL" clId="{6FA999E9-229C-4E9A-8ABA-655365537A19}" dt="2026-08-11T08:44:09.927" v="17251" actId="1036"/>
          <ac:picMkLst>
            <pc:docMk/>
            <pc:sldMk cId="2012162371" sldId="4016"/>
            <ac:picMk id="11" creationId="{98D1C0CA-C34A-215E-350C-C6CD0F32FA5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75AB9D-4969-457F-9E11-7BA1A6CD65D1}" type="doc">
      <dgm:prSet loTypeId="urn:microsoft.com/office/officeart/2009/3/layout/StepUpProcess" loCatId="process" qsTypeId="urn:microsoft.com/office/officeart/2005/8/quickstyle/simple1#1" qsCatId="simple" csTypeId="urn:microsoft.com/office/officeart/2005/8/colors/accent0_3#1" csCatId="mainScheme" phldr="1"/>
      <dgm:spPr/>
      <dgm:t>
        <a:bodyPr/>
        <a:lstStyle/>
        <a:p>
          <a:endParaRPr lang="en-GB"/>
        </a:p>
      </dgm:t>
    </dgm:pt>
    <dgm:pt modelId="{45790DA7-0E5E-4A3B-8AE0-2F834220E63C}">
      <dgm:prSet phldrT="[Text]" custT="1"/>
      <dgm:spPr/>
      <dgm: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1: Design as an Artifact. </a:t>
          </a:r>
        </a:p>
      </dgm:t>
    </dgm:pt>
    <dgm:pt modelId="{46A2DD9A-C3BC-49D3-8455-EFC4D8998004}" type="parTrans" cxnId="{60BF1E3B-9BBE-44BB-9DB0-461EE0FA46E8}">
      <dgm:prSet/>
      <dgm:spPr/>
      <dgm:t>
        <a:bodyPr/>
        <a:lstStyle/>
        <a:p>
          <a:endParaRPr lang="en-GB"/>
        </a:p>
      </dgm:t>
    </dgm:pt>
    <dgm:pt modelId="{2CD5C208-0399-4ED4-8767-FFA3F97EABC4}" type="sibTrans" cxnId="{60BF1E3B-9BBE-44BB-9DB0-461EE0FA46E8}">
      <dgm:prSet/>
      <dgm:spPr/>
      <dgm:t>
        <a:bodyPr/>
        <a:lstStyle/>
        <a:p>
          <a:endParaRPr lang="en-GB"/>
        </a:p>
      </dgm:t>
    </dgm:pt>
    <dgm:pt modelId="{707DDC94-F303-4F3A-9F6C-E2CA3F63CE4A}">
      <dgm:prSet phldrT="[Text]" custT="1"/>
      <dgm:spPr/>
      <dgm: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2: Problem Relevance. </a:t>
          </a:r>
        </a:p>
      </dgm:t>
    </dgm:pt>
    <dgm:pt modelId="{0617F664-04DC-4E68-860D-6D72923084F2}" type="parTrans" cxnId="{7ED1726F-9DED-49F7-842E-C2EC3B792C60}">
      <dgm:prSet/>
      <dgm:spPr/>
      <dgm:t>
        <a:bodyPr/>
        <a:lstStyle/>
        <a:p>
          <a:endParaRPr lang="en-GB"/>
        </a:p>
      </dgm:t>
    </dgm:pt>
    <dgm:pt modelId="{2745BF0D-1B8C-45E6-9858-2C12D806A050}" type="sibTrans" cxnId="{7ED1726F-9DED-49F7-842E-C2EC3B792C60}">
      <dgm:prSet/>
      <dgm:spPr/>
      <dgm:t>
        <a:bodyPr/>
        <a:lstStyle/>
        <a:p>
          <a:endParaRPr lang="en-GB"/>
        </a:p>
      </dgm:t>
    </dgm:pt>
    <dgm:pt modelId="{FFE35EBF-2ED2-44CA-A55B-C449538DBCDD}">
      <dgm:prSet phldrT="[Text]" custT="1"/>
      <dgm:spPr/>
      <dgm:t>
        <a:bodyPr/>
        <a:lstStyle/>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Problem relevance and user require-</a:t>
          </a:r>
          <a:r>
            <a:rPr lang="en-GB" sz="1100" kern="1200" noProof="0" dirty="0" err="1">
              <a:latin typeface="Calibri"/>
              <a:ea typeface="+mn-ea"/>
              <a:cs typeface="+mn-cs"/>
            </a:rPr>
            <a:t>ments</a:t>
          </a:r>
          <a:r>
            <a:rPr lang="en-GB" sz="1100" kern="1200" noProof="0" dirty="0">
              <a:latin typeface="Calibri"/>
              <a:ea typeface="+mn-ea"/>
              <a:cs typeface="+mn-cs"/>
            </a:rPr>
            <a:t> have been derived through operational work with case partners, interviews with stakeholders, literature studies, and surveys. </a:t>
          </a:r>
        </a:p>
      </dgm:t>
    </dgm:pt>
    <dgm:pt modelId="{23232F17-1DFA-4859-A719-7CC0CD61EDE6}" type="parTrans" cxnId="{E71846C4-66D0-4AAF-92F9-0C65B1EE7AF9}">
      <dgm:prSet/>
      <dgm:spPr/>
      <dgm:t>
        <a:bodyPr/>
        <a:lstStyle/>
        <a:p>
          <a:endParaRPr lang="en-GB"/>
        </a:p>
      </dgm:t>
    </dgm:pt>
    <dgm:pt modelId="{AFA98B2B-8431-4FE0-B67F-4363D9EA0616}" type="sibTrans" cxnId="{E71846C4-66D0-4AAF-92F9-0C65B1EE7AF9}">
      <dgm:prSet/>
      <dgm:spPr/>
      <dgm:t>
        <a:bodyPr/>
        <a:lstStyle/>
        <a:p>
          <a:endParaRPr lang="en-GB"/>
        </a:p>
      </dgm:t>
    </dgm:pt>
    <dgm:pt modelId="{0BA904D5-0F98-4218-84CD-F2363B1CB098}">
      <dgm:prSet phldrT="[Text]" custT="1"/>
      <dgm:spPr/>
      <dgm: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3: Design Evaluation. </a:t>
          </a:r>
        </a:p>
      </dgm:t>
    </dgm:pt>
    <dgm:pt modelId="{55ABD0D6-965E-44D8-A70C-08C2FB347D83}" type="parTrans" cxnId="{06CC9455-145D-490C-AB6B-9FD3A6A789A7}">
      <dgm:prSet/>
      <dgm:spPr/>
      <dgm:t>
        <a:bodyPr/>
        <a:lstStyle/>
        <a:p>
          <a:endParaRPr lang="en-GB"/>
        </a:p>
      </dgm:t>
    </dgm:pt>
    <dgm:pt modelId="{EA9E58CD-0FA7-4981-8E42-DCF099088A52}" type="sibTrans" cxnId="{06CC9455-145D-490C-AB6B-9FD3A6A789A7}">
      <dgm:prSet/>
      <dgm:spPr/>
      <dgm:t>
        <a:bodyPr/>
        <a:lstStyle/>
        <a:p>
          <a:endParaRPr lang="en-GB"/>
        </a:p>
      </dgm:t>
    </dgm:pt>
    <dgm:pt modelId="{DFA83BF4-380D-48C7-BDCA-4D5C41430567}">
      <dgm:prSet phldrT="[Text]" custT="1"/>
      <dgm:spPr/>
      <dgm:t>
        <a:bodyPr/>
        <a:lstStyle/>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CJML has been evaluated continuously through both informal evaluation (case studies, workshops, external input) and formal evaluation using controlled experiments.</a:t>
          </a:r>
        </a:p>
      </dgm:t>
    </dgm:pt>
    <dgm:pt modelId="{704AD8E0-B054-40BF-BA27-823B8CEB5EBC}" type="parTrans" cxnId="{2A5D21EB-FA68-4A53-BF48-1263123B385C}">
      <dgm:prSet/>
      <dgm:spPr/>
      <dgm:t>
        <a:bodyPr/>
        <a:lstStyle/>
        <a:p>
          <a:endParaRPr lang="en-GB"/>
        </a:p>
      </dgm:t>
    </dgm:pt>
    <dgm:pt modelId="{338DB70D-D5C6-4A82-9FB8-03EC79BD2ABC}" type="sibTrans" cxnId="{2A5D21EB-FA68-4A53-BF48-1263123B385C}">
      <dgm:prSet/>
      <dgm:spPr/>
      <dgm:t>
        <a:bodyPr/>
        <a:lstStyle/>
        <a:p>
          <a:endParaRPr lang="en-GB"/>
        </a:p>
      </dgm:t>
    </dgm:pt>
    <dgm:pt modelId="{A821C336-FD89-4D3F-9B6D-B653AB7F343B}">
      <dgm:prSet phldrT="[Text]" custT="1"/>
      <dgm:spPr/>
      <dgm: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4: Research Contributions.</a:t>
          </a:r>
        </a:p>
      </dgm:t>
    </dgm:pt>
    <dgm:pt modelId="{9BDE2A6C-7308-4878-BE62-5C27001616CB}" type="parTrans" cxnId="{F4E51799-B746-4F4C-99D8-B319D1DBAD22}">
      <dgm:prSet/>
      <dgm:spPr/>
      <dgm:t>
        <a:bodyPr/>
        <a:lstStyle/>
        <a:p>
          <a:endParaRPr lang="en-GB"/>
        </a:p>
      </dgm:t>
    </dgm:pt>
    <dgm:pt modelId="{B74E9FD4-9ABD-4FBE-B148-F9D3035495E3}" type="sibTrans" cxnId="{F4E51799-B746-4F4C-99D8-B319D1DBAD22}">
      <dgm:prSet/>
      <dgm:spPr/>
      <dgm:t>
        <a:bodyPr/>
        <a:lstStyle/>
        <a:p>
          <a:endParaRPr lang="en-GB"/>
        </a:p>
      </dgm:t>
    </dgm:pt>
    <dgm:pt modelId="{8084BFA1-D15A-45A7-A530-3C9064B9680C}">
      <dgm:prSet phldrT="[Text]" custT="1"/>
      <dgm:spPr/>
      <dgm: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5: Research Rigor. </a:t>
          </a:r>
        </a:p>
      </dgm:t>
    </dgm:pt>
    <dgm:pt modelId="{F7D92997-3691-4395-8E6D-2ED095B8963A}" type="parTrans" cxnId="{9116E882-B61A-4F34-9CAF-517300EE4635}">
      <dgm:prSet/>
      <dgm:spPr/>
      <dgm:t>
        <a:bodyPr/>
        <a:lstStyle/>
        <a:p>
          <a:endParaRPr lang="en-GB"/>
        </a:p>
      </dgm:t>
    </dgm:pt>
    <dgm:pt modelId="{FA487DF1-C728-4377-BE66-B60E77A5887C}" type="sibTrans" cxnId="{9116E882-B61A-4F34-9CAF-517300EE4635}">
      <dgm:prSet/>
      <dgm:spPr/>
      <dgm:t>
        <a:bodyPr/>
        <a:lstStyle/>
        <a:p>
          <a:endParaRPr lang="en-GB"/>
        </a:p>
      </dgm:t>
    </dgm:pt>
    <dgm:pt modelId="{F2E99F64-396A-4E13-96F2-BE0D343EE36A}">
      <dgm:prSet phldrT="[Text]" custT="1"/>
      <dgm:spPr/>
      <dgm: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6: Design as a Search Process. </a:t>
          </a:r>
        </a:p>
      </dgm:t>
    </dgm:pt>
    <dgm:pt modelId="{DCA9D016-49A0-4657-885A-7F2133C64D85}" type="parTrans" cxnId="{39BF798C-E7CD-4F68-9AF3-651CCFF71FF1}">
      <dgm:prSet/>
      <dgm:spPr/>
      <dgm:t>
        <a:bodyPr/>
        <a:lstStyle/>
        <a:p>
          <a:endParaRPr lang="en-GB"/>
        </a:p>
      </dgm:t>
    </dgm:pt>
    <dgm:pt modelId="{72426408-5B99-4613-9A36-3C32CA64A4CC}" type="sibTrans" cxnId="{39BF798C-E7CD-4F68-9AF3-651CCFF71FF1}">
      <dgm:prSet/>
      <dgm:spPr/>
      <dgm:t>
        <a:bodyPr/>
        <a:lstStyle/>
        <a:p>
          <a:endParaRPr lang="en-GB"/>
        </a:p>
      </dgm:t>
    </dgm:pt>
    <dgm:pt modelId="{DBC9E9F3-0209-462B-B573-20C9E1644907}">
      <dgm:prSet phldrT="[Text]" custT="1"/>
      <dgm:spPr/>
      <dgm: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7: Communication of Research. </a:t>
          </a:r>
        </a:p>
      </dgm:t>
    </dgm:pt>
    <dgm:pt modelId="{57404B02-0708-4CD5-AB2E-71615BF4FC98}" type="parTrans" cxnId="{3D14ADC8-7EA5-4CDE-946C-75DEE7618B86}">
      <dgm:prSet/>
      <dgm:spPr/>
      <dgm:t>
        <a:bodyPr/>
        <a:lstStyle/>
        <a:p>
          <a:endParaRPr lang="en-GB"/>
        </a:p>
      </dgm:t>
    </dgm:pt>
    <dgm:pt modelId="{FDC7CFFA-414E-4C0A-8040-49280539A6A9}" type="sibTrans" cxnId="{3D14ADC8-7EA5-4CDE-946C-75DEE7618B86}">
      <dgm:prSet/>
      <dgm:spPr/>
      <dgm:t>
        <a:bodyPr/>
        <a:lstStyle/>
        <a:p>
          <a:endParaRPr lang="en-GB"/>
        </a:p>
      </dgm:t>
    </dgm:pt>
    <dgm:pt modelId="{176EBC4C-7808-42B8-8BED-60D66B9F5D11}">
      <dgm:prSet phldrT="[Text]" custT="1"/>
      <dgm:spPr/>
      <dgm:t>
        <a:bodyPr/>
        <a:lstStyle/>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CJML constitutes a new approach to customer journey methodology, allowing for detailed and precise modeling of actual journeys and the comparison of these against planned journeys. </a:t>
          </a:r>
        </a:p>
      </dgm:t>
    </dgm:pt>
    <dgm:pt modelId="{F9DE2B0A-6C25-400D-A5B8-4B7DDA944ED9}" type="parTrans" cxnId="{A2BD4246-B803-45A5-800E-8CDA40C37749}">
      <dgm:prSet/>
      <dgm:spPr/>
      <dgm:t>
        <a:bodyPr/>
        <a:lstStyle/>
        <a:p>
          <a:endParaRPr lang="en-GB"/>
        </a:p>
      </dgm:t>
    </dgm:pt>
    <dgm:pt modelId="{4B6F7E72-15C9-4212-8EF9-7EBE34F59411}" type="sibTrans" cxnId="{A2BD4246-B803-45A5-800E-8CDA40C37749}">
      <dgm:prSet/>
      <dgm:spPr/>
      <dgm:t>
        <a:bodyPr/>
        <a:lstStyle/>
        <a:p>
          <a:endParaRPr lang="en-GB"/>
        </a:p>
      </dgm:t>
    </dgm:pt>
    <dgm:pt modelId="{64F47823-1782-41D4-9E1E-BA2AE81BF8EB}">
      <dgm:prSet phldrT="[Text]" custT="1"/>
      <dgm:spPr/>
      <dgm:t>
        <a:bodyPr/>
        <a:lstStyle/>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A mixed method approach has been used to develop and evaluate CJML, e.g., interview, case study, survey, and controlled experiment. CJML is defined through a set of specification documents and design templates. </a:t>
          </a:r>
        </a:p>
      </dgm:t>
    </dgm:pt>
    <dgm:pt modelId="{66A5251E-C003-4A0A-9E10-8841496E2DF9}" type="parTrans" cxnId="{2AB4CCCA-26FD-4344-8905-20F2F6C35C97}">
      <dgm:prSet/>
      <dgm:spPr/>
      <dgm:t>
        <a:bodyPr/>
        <a:lstStyle/>
        <a:p>
          <a:endParaRPr lang="en-GB"/>
        </a:p>
      </dgm:t>
    </dgm:pt>
    <dgm:pt modelId="{B30B175B-8E80-42DE-9E42-D941F888CE19}" type="sibTrans" cxnId="{2AB4CCCA-26FD-4344-8905-20F2F6C35C97}">
      <dgm:prSet/>
      <dgm:spPr/>
      <dgm:t>
        <a:bodyPr/>
        <a:lstStyle/>
        <a:p>
          <a:endParaRPr lang="en-GB"/>
        </a:p>
      </dgm:t>
    </dgm:pt>
    <dgm:pt modelId="{4454E175-21BC-4022-98CF-209379A3D597}">
      <dgm:prSet phldrT="[Text]" custT="1"/>
      <dgm:spPr/>
      <dgm:t>
        <a:bodyPr/>
        <a:lstStyle/>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An UCD approach has been applied throughout with frequent iterations with the target group. We have also received continuous feedback from external users.</a:t>
          </a:r>
        </a:p>
      </dgm:t>
    </dgm:pt>
    <dgm:pt modelId="{2A8A51EA-6F35-4302-A30A-2AAA7828C043}" type="parTrans" cxnId="{BEE438A1-EE24-4864-9CE9-D92F7861E080}">
      <dgm:prSet/>
      <dgm:spPr/>
      <dgm:t>
        <a:bodyPr/>
        <a:lstStyle/>
        <a:p>
          <a:endParaRPr lang="en-GB"/>
        </a:p>
      </dgm:t>
    </dgm:pt>
    <dgm:pt modelId="{44FC10BB-521C-451C-AA62-EE453C233534}" type="sibTrans" cxnId="{BEE438A1-EE24-4864-9CE9-D92F7861E080}">
      <dgm:prSet/>
      <dgm:spPr/>
      <dgm:t>
        <a:bodyPr/>
        <a:lstStyle/>
        <a:p>
          <a:endParaRPr lang="en-GB"/>
        </a:p>
      </dgm:t>
    </dgm:pt>
    <dgm:pt modelId="{49CF628A-E0FE-4D64-AE6F-21F866771F91}">
      <dgm:prSet phldrT="[Text]" custT="1"/>
      <dgm:spPr/>
      <dgm:t>
        <a:bodyPr/>
        <a:lstStyle/>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CJML has been publicly available online throughout the development process. CJML has been presented in academic and practice-oriented conferences, reaching both technology- and management-oriented audiences.</a:t>
          </a:r>
        </a:p>
      </dgm:t>
    </dgm:pt>
    <dgm:pt modelId="{D08DDD69-AACE-458D-AFB2-4AA17F8986A6}" type="parTrans" cxnId="{AFDC0357-50BF-4A1B-9F1D-13873D0BEA5D}">
      <dgm:prSet/>
      <dgm:spPr/>
      <dgm:t>
        <a:bodyPr/>
        <a:lstStyle/>
        <a:p>
          <a:endParaRPr lang="en-GB"/>
        </a:p>
      </dgm:t>
    </dgm:pt>
    <dgm:pt modelId="{ADB94DFB-C3EB-4CDE-B7B0-07B73DD7FDFE}" type="sibTrans" cxnId="{AFDC0357-50BF-4A1B-9F1D-13873D0BEA5D}">
      <dgm:prSet/>
      <dgm:spPr/>
      <dgm:t>
        <a:bodyPr/>
        <a:lstStyle/>
        <a:p>
          <a:endParaRPr lang="en-GB"/>
        </a:p>
      </dgm:t>
    </dgm:pt>
    <dgm:pt modelId="{A18EBFB5-AE6E-4717-AD4A-86012FAE3E7C}">
      <dgm:prSet phldrT="[Text]" custT="1"/>
      <dgm:spPr/>
      <dgm:t>
        <a:bodyPr/>
        <a:lstStyle/>
        <a:p>
          <a:pPr marL="57150" lvl="1" indent="0" algn="l" defTabSz="488950">
            <a:lnSpc>
              <a:spcPct val="90000"/>
            </a:lnSpc>
            <a:spcBef>
              <a:spcPct val="0"/>
            </a:spcBef>
            <a:spcAft>
              <a:spcPct val="15000"/>
            </a:spcAft>
            <a:buFontTx/>
            <a:buNone/>
          </a:pPr>
          <a:r>
            <a:rPr lang="en-GB" sz="1100" kern="1200" noProof="0" dirty="0"/>
            <a:t>CJML is an artifact developed for precise modeling of customer journeys to support journey discovery, journey conformance, and journey redesign.</a:t>
          </a:r>
        </a:p>
      </dgm:t>
    </dgm:pt>
    <dgm:pt modelId="{06D9CD8E-90D9-43F5-B039-89FE506B704E}" type="sibTrans" cxnId="{6453D18A-C153-4B18-931C-F97A4DF9DC5D}">
      <dgm:prSet/>
      <dgm:spPr/>
      <dgm:t>
        <a:bodyPr/>
        <a:lstStyle/>
        <a:p>
          <a:endParaRPr lang="en-GB"/>
        </a:p>
      </dgm:t>
    </dgm:pt>
    <dgm:pt modelId="{D89CB524-021A-43CD-BCCC-9070286ADD17}" type="parTrans" cxnId="{6453D18A-C153-4B18-931C-F97A4DF9DC5D}">
      <dgm:prSet/>
      <dgm:spPr/>
      <dgm:t>
        <a:bodyPr/>
        <a:lstStyle/>
        <a:p>
          <a:endParaRPr lang="en-GB"/>
        </a:p>
      </dgm:t>
    </dgm:pt>
    <dgm:pt modelId="{3356A4CB-FADD-4288-A5B0-12F0BF2A4679}" type="pres">
      <dgm:prSet presAssocID="{9A75AB9D-4969-457F-9E11-7BA1A6CD65D1}" presName="rootnode" presStyleCnt="0">
        <dgm:presLayoutVars>
          <dgm:chMax/>
          <dgm:chPref/>
          <dgm:dir/>
          <dgm:animLvl val="lvl"/>
        </dgm:presLayoutVars>
      </dgm:prSet>
      <dgm:spPr/>
    </dgm:pt>
    <dgm:pt modelId="{667D3546-9794-49C7-91CB-8A61E3071DBA}" type="pres">
      <dgm:prSet presAssocID="{45790DA7-0E5E-4A3B-8AE0-2F834220E63C}" presName="composite" presStyleCnt="0"/>
      <dgm:spPr/>
    </dgm:pt>
    <dgm:pt modelId="{C4683537-7C43-40A7-87D1-543CBC2DD433}" type="pres">
      <dgm:prSet presAssocID="{45790DA7-0E5E-4A3B-8AE0-2F834220E63C}" presName="LShape" presStyleLbl="alignNode1" presStyleIdx="0" presStyleCnt="13"/>
      <dgm:spPr/>
    </dgm:pt>
    <dgm:pt modelId="{E93CF492-6AA4-43E4-AF8C-64DC4626E7E1}" type="pres">
      <dgm:prSet presAssocID="{45790DA7-0E5E-4A3B-8AE0-2F834220E63C}" presName="ParentText" presStyleLbl="revTx" presStyleIdx="0" presStyleCnt="7">
        <dgm:presLayoutVars>
          <dgm:chMax val="0"/>
          <dgm:chPref val="0"/>
          <dgm:bulletEnabled val="1"/>
        </dgm:presLayoutVars>
      </dgm:prSet>
      <dgm:spPr/>
    </dgm:pt>
    <dgm:pt modelId="{1D09B9DE-DB6A-4E20-BFB9-AC019D260B4D}" type="pres">
      <dgm:prSet presAssocID="{45790DA7-0E5E-4A3B-8AE0-2F834220E63C}" presName="Triangle" presStyleLbl="alignNode1" presStyleIdx="1" presStyleCnt="13"/>
      <dgm:spPr/>
    </dgm:pt>
    <dgm:pt modelId="{3255576B-92E1-4A19-AD9E-25D967EF2A17}" type="pres">
      <dgm:prSet presAssocID="{2CD5C208-0399-4ED4-8767-FFA3F97EABC4}" presName="sibTrans" presStyleCnt="0"/>
      <dgm:spPr/>
    </dgm:pt>
    <dgm:pt modelId="{D60119BB-63B1-48E7-87EA-5DE1E1D19781}" type="pres">
      <dgm:prSet presAssocID="{2CD5C208-0399-4ED4-8767-FFA3F97EABC4}" presName="space" presStyleCnt="0"/>
      <dgm:spPr/>
    </dgm:pt>
    <dgm:pt modelId="{5243D47C-A421-4DBD-8B30-48993712E681}" type="pres">
      <dgm:prSet presAssocID="{707DDC94-F303-4F3A-9F6C-E2CA3F63CE4A}" presName="composite" presStyleCnt="0"/>
      <dgm:spPr/>
    </dgm:pt>
    <dgm:pt modelId="{91FAA69C-8231-4E95-B51F-8A7F36AE95A3}" type="pres">
      <dgm:prSet presAssocID="{707DDC94-F303-4F3A-9F6C-E2CA3F63CE4A}" presName="LShape" presStyleLbl="alignNode1" presStyleIdx="2" presStyleCnt="13"/>
      <dgm:spPr/>
    </dgm:pt>
    <dgm:pt modelId="{3B60944D-BDB2-4C0A-A570-D585AFE8120C}" type="pres">
      <dgm:prSet presAssocID="{707DDC94-F303-4F3A-9F6C-E2CA3F63CE4A}" presName="ParentText" presStyleLbl="revTx" presStyleIdx="1" presStyleCnt="7">
        <dgm:presLayoutVars>
          <dgm:chMax val="0"/>
          <dgm:chPref val="0"/>
          <dgm:bulletEnabled val="1"/>
        </dgm:presLayoutVars>
      </dgm:prSet>
      <dgm:spPr/>
    </dgm:pt>
    <dgm:pt modelId="{C19D01C4-C1D5-40AC-9224-76FFC5669BC2}" type="pres">
      <dgm:prSet presAssocID="{707DDC94-F303-4F3A-9F6C-E2CA3F63CE4A}" presName="Triangle" presStyleLbl="alignNode1" presStyleIdx="3" presStyleCnt="13"/>
      <dgm:spPr/>
    </dgm:pt>
    <dgm:pt modelId="{71C35AA3-B08C-4B88-9252-D9EC99F7D2A9}" type="pres">
      <dgm:prSet presAssocID="{2745BF0D-1B8C-45E6-9858-2C12D806A050}" presName="sibTrans" presStyleCnt="0"/>
      <dgm:spPr/>
    </dgm:pt>
    <dgm:pt modelId="{5D8DBCD3-5750-40E9-852B-D5B641CD9613}" type="pres">
      <dgm:prSet presAssocID="{2745BF0D-1B8C-45E6-9858-2C12D806A050}" presName="space" presStyleCnt="0"/>
      <dgm:spPr/>
    </dgm:pt>
    <dgm:pt modelId="{9A366A91-D5E2-4D4B-8BCC-DAD819E1F91F}" type="pres">
      <dgm:prSet presAssocID="{0BA904D5-0F98-4218-84CD-F2363B1CB098}" presName="composite" presStyleCnt="0"/>
      <dgm:spPr/>
    </dgm:pt>
    <dgm:pt modelId="{201AE3F8-5841-471B-B7BA-CAB793C20880}" type="pres">
      <dgm:prSet presAssocID="{0BA904D5-0F98-4218-84CD-F2363B1CB098}" presName="LShape" presStyleLbl="alignNode1" presStyleIdx="4" presStyleCnt="13"/>
      <dgm:spPr/>
    </dgm:pt>
    <dgm:pt modelId="{B0603C9A-28AF-4EC5-AEE5-BBAFEAC07223}" type="pres">
      <dgm:prSet presAssocID="{0BA904D5-0F98-4218-84CD-F2363B1CB098}" presName="ParentText" presStyleLbl="revTx" presStyleIdx="2" presStyleCnt="7">
        <dgm:presLayoutVars>
          <dgm:chMax val="0"/>
          <dgm:chPref val="0"/>
          <dgm:bulletEnabled val="1"/>
        </dgm:presLayoutVars>
      </dgm:prSet>
      <dgm:spPr/>
    </dgm:pt>
    <dgm:pt modelId="{D04F4771-1999-41CD-9EAC-DE76C185708F}" type="pres">
      <dgm:prSet presAssocID="{0BA904D5-0F98-4218-84CD-F2363B1CB098}" presName="Triangle" presStyleLbl="alignNode1" presStyleIdx="5" presStyleCnt="13"/>
      <dgm:spPr/>
    </dgm:pt>
    <dgm:pt modelId="{AA228ED6-47FB-43CE-A188-ABF90702B411}" type="pres">
      <dgm:prSet presAssocID="{EA9E58CD-0FA7-4981-8E42-DCF099088A52}" presName="sibTrans" presStyleCnt="0"/>
      <dgm:spPr/>
    </dgm:pt>
    <dgm:pt modelId="{F0153BD6-208C-41C3-A41F-BDA02479E0AF}" type="pres">
      <dgm:prSet presAssocID="{EA9E58CD-0FA7-4981-8E42-DCF099088A52}" presName="space" presStyleCnt="0"/>
      <dgm:spPr/>
    </dgm:pt>
    <dgm:pt modelId="{F1359A66-F1CB-4A2A-8C55-E6BED02EBADA}" type="pres">
      <dgm:prSet presAssocID="{A821C336-FD89-4D3F-9B6D-B653AB7F343B}" presName="composite" presStyleCnt="0"/>
      <dgm:spPr/>
    </dgm:pt>
    <dgm:pt modelId="{98DA9620-4E37-42D5-A900-76178C99A045}" type="pres">
      <dgm:prSet presAssocID="{A821C336-FD89-4D3F-9B6D-B653AB7F343B}" presName="LShape" presStyleLbl="alignNode1" presStyleIdx="6" presStyleCnt="13"/>
      <dgm:spPr/>
    </dgm:pt>
    <dgm:pt modelId="{3EE60D95-0F70-4115-ABD3-C89A4650CE5A}" type="pres">
      <dgm:prSet presAssocID="{A821C336-FD89-4D3F-9B6D-B653AB7F343B}" presName="ParentText" presStyleLbl="revTx" presStyleIdx="3" presStyleCnt="7">
        <dgm:presLayoutVars>
          <dgm:chMax val="0"/>
          <dgm:chPref val="0"/>
          <dgm:bulletEnabled val="1"/>
        </dgm:presLayoutVars>
      </dgm:prSet>
      <dgm:spPr/>
    </dgm:pt>
    <dgm:pt modelId="{F7C97BC4-ECC8-41FE-907A-0C1302B1B6BB}" type="pres">
      <dgm:prSet presAssocID="{A821C336-FD89-4D3F-9B6D-B653AB7F343B}" presName="Triangle" presStyleLbl="alignNode1" presStyleIdx="7" presStyleCnt="13"/>
      <dgm:spPr/>
    </dgm:pt>
    <dgm:pt modelId="{02984ACC-6A40-4579-AA01-6F843C3BE68E}" type="pres">
      <dgm:prSet presAssocID="{B74E9FD4-9ABD-4FBE-B148-F9D3035495E3}" presName="sibTrans" presStyleCnt="0"/>
      <dgm:spPr/>
    </dgm:pt>
    <dgm:pt modelId="{8909B900-E48C-461B-951A-FA4AF8C976E3}" type="pres">
      <dgm:prSet presAssocID="{B74E9FD4-9ABD-4FBE-B148-F9D3035495E3}" presName="space" presStyleCnt="0"/>
      <dgm:spPr/>
    </dgm:pt>
    <dgm:pt modelId="{2AFA5DAB-28BF-4FCC-B989-F9F73947D821}" type="pres">
      <dgm:prSet presAssocID="{8084BFA1-D15A-45A7-A530-3C9064B9680C}" presName="composite" presStyleCnt="0"/>
      <dgm:spPr/>
    </dgm:pt>
    <dgm:pt modelId="{09A724AC-D799-4760-9EFB-732FFC4BFBBF}" type="pres">
      <dgm:prSet presAssocID="{8084BFA1-D15A-45A7-A530-3C9064B9680C}" presName="LShape" presStyleLbl="alignNode1" presStyleIdx="8" presStyleCnt="13"/>
      <dgm:spPr/>
    </dgm:pt>
    <dgm:pt modelId="{30E315ED-E043-4A67-91F0-E573680AAB87}" type="pres">
      <dgm:prSet presAssocID="{8084BFA1-D15A-45A7-A530-3C9064B9680C}" presName="ParentText" presStyleLbl="revTx" presStyleIdx="4" presStyleCnt="7">
        <dgm:presLayoutVars>
          <dgm:chMax val="0"/>
          <dgm:chPref val="0"/>
          <dgm:bulletEnabled val="1"/>
        </dgm:presLayoutVars>
      </dgm:prSet>
      <dgm:spPr/>
    </dgm:pt>
    <dgm:pt modelId="{C951A5CE-B970-462F-B4B8-C0576D6A62F0}" type="pres">
      <dgm:prSet presAssocID="{8084BFA1-D15A-45A7-A530-3C9064B9680C}" presName="Triangle" presStyleLbl="alignNode1" presStyleIdx="9" presStyleCnt="13"/>
      <dgm:spPr/>
    </dgm:pt>
    <dgm:pt modelId="{F7CF5517-A9B7-42C7-9F96-B387E898E616}" type="pres">
      <dgm:prSet presAssocID="{FA487DF1-C728-4377-BE66-B60E77A5887C}" presName="sibTrans" presStyleCnt="0"/>
      <dgm:spPr/>
    </dgm:pt>
    <dgm:pt modelId="{BA24B006-9E66-42B6-BC4E-57E3FDD9C738}" type="pres">
      <dgm:prSet presAssocID="{FA487DF1-C728-4377-BE66-B60E77A5887C}" presName="space" presStyleCnt="0"/>
      <dgm:spPr/>
    </dgm:pt>
    <dgm:pt modelId="{111C54E5-7DEE-469A-8557-FC6E0B7A0C32}" type="pres">
      <dgm:prSet presAssocID="{F2E99F64-396A-4E13-96F2-BE0D343EE36A}" presName="composite" presStyleCnt="0"/>
      <dgm:spPr/>
    </dgm:pt>
    <dgm:pt modelId="{DBC1E9B8-F648-46F4-8983-7686D2ECB3A3}" type="pres">
      <dgm:prSet presAssocID="{F2E99F64-396A-4E13-96F2-BE0D343EE36A}" presName="LShape" presStyleLbl="alignNode1" presStyleIdx="10" presStyleCnt="13"/>
      <dgm:spPr/>
    </dgm:pt>
    <dgm:pt modelId="{A87835BB-6045-4BBE-9A83-0E16B024BBC7}" type="pres">
      <dgm:prSet presAssocID="{F2E99F64-396A-4E13-96F2-BE0D343EE36A}" presName="ParentText" presStyleLbl="revTx" presStyleIdx="5" presStyleCnt="7">
        <dgm:presLayoutVars>
          <dgm:chMax val="0"/>
          <dgm:chPref val="0"/>
          <dgm:bulletEnabled val="1"/>
        </dgm:presLayoutVars>
      </dgm:prSet>
      <dgm:spPr/>
    </dgm:pt>
    <dgm:pt modelId="{1DA12313-CEDE-4582-AC45-5CC277D308E8}" type="pres">
      <dgm:prSet presAssocID="{F2E99F64-396A-4E13-96F2-BE0D343EE36A}" presName="Triangle" presStyleLbl="alignNode1" presStyleIdx="11" presStyleCnt="13"/>
      <dgm:spPr/>
    </dgm:pt>
    <dgm:pt modelId="{8D78E322-C8C3-45DB-B0E2-1D6E4C21D649}" type="pres">
      <dgm:prSet presAssocID="{72426408-5B99-4613-9A36-3C32CA64A4CC}" presName="sibTrans" presStyleCnt="0"/>
      <dgm:spPr/>
    </dgm:pt>
    <dgm:pt modelId="{F82A80A4-0047-448C-816D-7B49F39611C0}" type="pres">
      <dgm:prSet presAssocID="{72426408-5B99-4613-9A36-3C32CA64A4CC}" presName="space" presStyleCnt="0"/>
      <dgm:spPr/>
    </dgm:pt>
    <dgm:pt modelId="{6FEABE4D-9695-4BA2-AFBE-345447248490}" type="pres">
      <dgm:prSet presAssocID="{DBC9E9F3-0209-462B-B573-20C9E1644907}" presName="composite" presStyleCnt="0"/>
      <dgm:spPr/>
    </dgm:pt>
    <dgm:pt modelId="{002938BD-8A2C-4362-8898-09193AC4C210}" type="pres">
      <dgm:prSet presAssocID="{DBC9E9F3-0209-462B-B573-20C9E1644907}" presName="LShape" presStyleLbl="alignNode1" presStyleIdx="12" presStyleCnt="13"/>
      <dgm:spPr/>
    </dgm:pt>
    <dgm:pt modelId="{40211C54-05C9-4520-8986-D580E40D8890}" type="pres">
      <dgm:prSet presAssocID="{DBC9E9F3-0209-462B-B573-20C9E1644907}" presName="ParentText" presStyleLbl="revTx" presStyleIdx="6" presStyleCnt="7">
        <dgm:presLayoutVars>
          <dgm:chMax val="0"/>
          <dgm:chPref val="0"/>
          <dgm:bulletEnabled val="1"/>
        </dgm:presLayoutVars>
      </dgm:prSet>
      <dgm:spPr/>
    </dgm:pt>
  </dgm:ptLst>
  <dgm:cxnLst>
    <dgm:cxn modelId="{1C8DB900-4656-40E5-B16F-9AA98E1C5691}" type="presOf" srcId="{0BA904D5-0F98-4218-84CD-F2363B1CB098}" destId="{B0603C9A-28AF-4EC5-AEE5-BBAFEAC07223}" srcOrd="0" destOrd="0" presId="urn:microsoft.com/office/officeart/2009/3/layout/StepUpProcess"/>
    <dgm:cxn modelId="{D3EA0615-84AA-4DF1-8A31-3BA13FA668C7}" type="presOf" srcId="{49CF628A-E0FE-4D64-AE6F-21F866771F91}" destId="{40211C54-05C9-4520-8986-D580E40D8890}" srcOrd="0" destOrd="1" presId="urn:microsoft.com/office/officeart/2009/3/layout/StepUpProcess"/>
    <dgm:cxn modelId="{227C972B-6B75-47C8-A3FE-677E6A1548EB}" type="presOf" srcId="{A821C336-FD89-4D3F-9B6D-B653AB7F343B}" destId="{3EE60D95-0F70-4115-ABD3-C89A4650CE5A}" srcOrd="0" destOrd="0" presId="urn:microsoft.com/office/officeart/2009/3/layout/StepUpProcess"/>
    <dgm:cxn modelId="{60BF1E3B-9BBE-44BB-9DB0-461EE0FA46E8}" srcId="{9A75AB9D-4969-457F-9E11-7BA1A6CD65D1}" destId="{45790DA7-0E5E-4A3B-8AE0-2F834220E63C}" srcOrd="0" destOrd="0" parTransId="{46A2DD9A-C3BC-49D3-8455-EFC4D8998004}" sibTransId="{2CD5C208-0399-4ED4-8767-FFA3F97EABC4}"/>
    <dgm:cxn modelId="{A2BD4246-B803-45A5-800E-8CDA40C37749}" srcId="{A821C336-FD89-4D3F-9B6D-B653AB7F343B}" destId="{176EBC4C-7808-42B8-8BED-60D66B9F5D11}" srcOrd="0" destOrd="0" parTransId="{F9DE2B0A-6C25-400D-A5B8-4B7DDA944ED9}" sibTransId="{4B6F7E72-15C9-4212-8EF9-7EBE34F59411}"/>
    <dgm:cxn modelId="{7ED1726F-9DED-49F7-842E-C2EC3B792C60}" srcId="{9A75AB9D-4969-457F-9E11-7BA1A6CD65D1}" destId="{707DDC94-F303-4F3A-9F6C-E2CA3F63CE4A}" srcOrd="1" destOrd="0" parTransId="{0617F664-04DC-4E68-860D-6D72923084F2}" sibTransId="{2745BF0D-1B8C-45E6-9858-2C12D806A050}"/>
    <dgm:cxn modelId="{A2002253-5A22-44E4-86B5-0932E7999E97}" type="presOf" srcId="{DBC9E9F3-0209-462B-B573-20C9E1644907}" destId="{40211C54-05C9-4520-8986-D580E40D8890}" srcOrd="0" destOrd="0" presId="urn:microsoft.com/office/officeart/2009/3/layout/StepUpProcess"/>
    <dgm:cxn modelId="{06CC9455-145D-490C-AB6B-9FD3A6A789A7}" srcId="{9A75AB9D-4969-457F-9E11-7BA1A6CD65D1}" destId="{0BA904D5-0F98-4218-84CD-F2363B1CB098}" srcOrd="2" destOrd="0" parTransId="{55ABD0D6-965E-44D8-A70C-08C2FB347D83}" sibTransId="{EA9E58CD-0FA7-4981-8E42-DCF099088A52}"/>
    <dgm:cxn modelId="{AFDC0357-50BF-4A1B-9F1D-13873D0BEA5D}" srcId="{DBC9E9F3-0209-462B-B573-20C9E1644907}" destId="{49CF628A-E0FE-4D64-AE6F-21F866771F91}" srcOrd="0" destOrd="0" parTransId="{D08DDD69-AACE-458D-AFB2-4AA17F8986A6}" sibTransId="{ADB94DFB-C3EB-4CDE-B7B0-07B73DD7FDFE}"/>
    <dgm:cxn modelId="{C63AA87D-C700-4FC8-86E6-037C6DF88741}" type="presOf" srcId="{4454E175-21BC-4022-98CF-209379A3D597}" destId="{A87835BB-6045-4BBE-9A83-0E16B024BBC7}" srcOrd="0" destOrd="1" presId="urn:microsoft.com/office/officeart/2009/3/layout/StepUpProcess"/>
    <dgm:cxn modelId="{9116E882-B61A-4F34-9CAF-517300EE4635}" srcId="{9A75AB9D-4969-457F-9E11-7BA1A6CD65D1}" destId="{8084BFA1-D15A-45A7-A530-3C9064B9680C}" srcOrd="4" destOrd="0" parTransId="{F7D92997-3691-4395-8E6D-2ED095B8963A}" sibTransId="{FA487DF1-C728-4377-BE66-B60E77A5887C}"/>
    <dgm:cxn modelId="{53963C85-A44C-4F37-9910-4D0D644066F7}" type="presOf" srcId="{DFA83BF4-380D-48C7-BDCA-4D5C41430567}" destId="{B0603C9A-28AF-4EC5-AEE5-BBAFEAC07223}" srcOrd="0" destOrd="1" presId="urn:microsoft.com/office/officeart/2009/3/layout/StepUpProcess"/>
    <dgm:cxn modelId="{6453D18A-C153-4B18-931C-F97A4DF9DC5D}" srcId="{45790DA7-0E5E-4A3B-8AE0-2F834220E63C}" destId="{A18EBFB5-AE6E-4717-AD4A-86012FAE3E7C}" srcOrd="0" destOrd="0" parTransId="{D89CB524-021A-43CD-BCCC-9070286ADD17}" sibTransId="{06D9CD8E-90D9-43F5-B039-89FE506B704E}"/>
    <dgm:cxn modelId="{39BF798C-E7CD-4F68-9AF3-651CCFF71FF1}" srcId="{9A75AB9D-4969-457F-9E11-7BA1A6CD65D1}" destId="{F2E99F64-396A-4E13-96F2-BE0D343EE36A}" srcOrd="5" destOrd="0" parTransId="{DCA9D016-49A0-4657-885A-7F2133C64D85}" sibTransId="{72426408-5B99-4613-9A36-3C32CA64A4CC}"/>
    <dgm:cxn modelId="{9102D191-7DC8-440F-8518-CF7448C77E73}" type="presOf" srcId="{A18EBFB5-AE6E-4717-AD4A-86012FAE3E7C}" destId="{E93CF492-6AA4-43E4-AF8C-64DC4626E7E1}" srcOrd="0" destOrd="1" presId="urn:microsoft.com/office/officeart/2009/3/layout/StepUpProcess"/>
    <dgm:cxn modelId="{F4E51799-B746-4F4C-99D8-B319D1DBAD22}" srcId="{9A75AB9D-4969-457F-9E11-7BA1A6CD65D1}" destId="{A821C336-FD89-4D3F-9B6D-B653AB7F343B}" srcOrd="3" destOrd="0" parTransId="{9BDE2A6C-7308-4878-BE62-5C27001616CB}" sibTransId="{B74E9FD4-9ABD-4FBE-B148-F9D3035495E3}"/>
    <dgm:cxn modelId="{52588C99-A528-4D70-9DCE-6A1B295E4AC7}" type="presOf" srcId="{176EBC4C-7808-42B8-8BED-60D66B9F5D11}" destId="{3EE60D95-0F70-4115-ABD3-C89A4650CE5A}" srcOrd="0" destOrd="1" presId="urn:microsoft.com/office/officeart/2009/3/layout/StepUpProcess"/>
    <dgm:cxn modelId="{BEE438A1-EE24-4864-9CE9-D92F7861E080}" srcId="{F2E99F64-396A-4E13-96F2-BE0D343EE36A}" destId="{4454E175-21BC-4022-98CF-209379A3D597}" srcOrd="0" destOrd="0" parTransId="{2A8A51EA-6F35-4302-A30A-2AAA7828C043}" sibTransId="{44FC10BB-521C-451C-AA62-EE453C233534}"/>
    <dgm:cxn modelId="{48030DAB-370B-4BDD-AB7D-9A9C76F5B133}" type="presOf" srcId="{707DDC94-F303-4F3A-9F6C-E2CA3F63CE4A}" destId="{3B60944D-BDB2-4C0A-A570-D585AFE8120C}" srcOrd="0" destOrd="0" presId="urn:microsoft.com/office/officeart/2009/3/layout/StepUpProcess"/>
    <dgm:cxn modelId="{B1E843BB-C14E-432B-97A1-9EA19C9A62CF}" type="presOf" srcId="{FFE35EBF-2ED2-44CA-A55B-C449538DBCDD}" destId="{3B60944D-BDB2-4C0A-A570-D585AFE8120C}" srcOrd="0" destOrd="1" presId="urn:microsoft.com/office/officeart/2009/3/layout/StepUpProcess"/>
    <dgm:cxn modelId="{E71846C4-66D0-4AAF-92F9-0C65B1EE7AF9}" srcId="{707DDC94-F303-4F3A-9F6C-E2CA3F63CE4A}" destId="{FFE35EBF-2ED2-44CA-A55B-C449538DBCDD}" srcOrd="0" destOrd="0" parTransId="{23232F17-1DFA-4859-A719-7CC0CD61EDE6}" sibTransId="{AFA98B2B-8431-4FE0-B67F-4363D9EA0616}"/>
    <dgm:cxn modelId="{86BC75C8-A4EE-4B0D-BB6F-3DF1D0E29C1F}" type="presOf" srcId="{64F47823-1782-41D4-9E1E-BA2AE81BF8EB}" destId="{30E315ED-E043-4A67-91F0-E573680AAB87}" srcOrd="0" destOrd="1" presId="urn:microsoft.com/office/officeart/2009/3/layout/StepUpProcess"/>
    <dgm:cxn modelId="{3D14ADC8-7EA5-4CDE-946C-75DEE7618B86}" srcId="{9A75AB9D-4969-457F-9E11-7BA1A6CD65D1}" destId="{DBC9E9F3-0209-462B-B573-20C9E1644907}" srcOrd="6" destOrd="0" parTransId="{57404B02-0708-4CD5-AB2E-71615BF4FC98}" sibTransId="{FDC7CFFA-414E-4C0A-8040-49280539A6A9}"/>
    <dgm:cxn modelId="{2AB4CCCA-26FD-4344-8905-20F2F6C35C97}" srcId="{8084BFA1-D15A-45A7-A530-3C9064B9680C}" destId="{64F47823-1782-41D4-9E1E-BA2AE81BF8EB}" srcOrd="0" destOrd="0" parTransId="{66A5251E-C003-4A0A-9E10-8841496E2DF9}" sibTransId="{B30B175B-8E80-42DE-9E42-D941F888CE19}"/>
    <dgm:cxn modelId="{9056AED2-C370-4E15-99B0-0202FDC819D3}" type="presOf" srcId="{45790DA7-0E5E-4A3B-8AE0-2F834220E63C}" destId="{E93CF492-6AA4-43E4-AF8C-64DC4626E7E1}" srcOrd="0" destOrd="0" presId="urn:microsoft.com/office/officeart/2009/3/layout/StepUpProcess"/>
    <dgm:cxn modelId="{8EB914DF-B12B-4968-9274-2828D6726F6F}" type="presOf" srcId="{9A75AB9D-4969-457F-9E11-7BA1A6CD65D1}" destId="{3356A4CB-FADD-4288-A5B0-12F0BF2A4679}" srcOrd="0" destOrd="0" presId="urn:microsoft.com/office/officeart/2009/3/layout/StepUpProcess"/>
    <dgm:cxn modelId="{A64ECAE3-6D3F-4FD5-A933-01B942345C63}" type="presOf" srcId="{8084BFA1-D15A-45A7-A530-3C9064B9680C}" destId="{30E315ED-E043-4A67-91F0-E573680AAB87}" srcOrd="0" destOrd="0" presId="urn:microsoft.com/office/officeart/2009/3/layout/StepUpProcess"/>
    <dgm:cxn modelId="{C4E170EA-03BB-4EC5-BAB2-819546421A09}" type="presOf" srcId="{F2E99F64-396A-4E13-96F2-BE0D343EE36A}" destId="{A87835BB-6045-4BBE-9A83-0E16B024BBC7}" srcOrd="0" destOrd="0" presId="urn:microsoft.com/office/officeart/2009/3/layout/StepUpProcess"/>
    <dgm:cxn modelId="{2A5D21EB-FA68-4A53-BF48-1263123B385C}" srcId="{0BA904D5-0F98-4218-84CD-F2363B1CB098}" destId="{DFA83BF4-380D-48C7-BDCA-4D5C41430567}" srcOrd="0" destOrd="0" parTransId="{704AD8E0-B054-40BF-BA27-823B8CEB5EBC}" sibTransId="{338DB70D-D5C6-4A82-9FB8-03EC79BD2ABC}"/>
    <dgm:cxn modelId="{9F4A5971-43DF-4D4E-A681-0FEBE9E4283C}" type="presParOf" srcId="{3356A4CB-FADD-4288-A5B0-12F0BF2A4679}" destId="{667D3546-9794-49C7-91CB-8A61E3071DBA}" srcOrd="0" destOrd="0" presId="urn:microsoft.com/office/officeart/2009/3/layout/StepUpProcess"/>
    <dgm:cxn modelId="{270430EB-C2DE-4C15-9527-A5A4FE7ACAA4}" type="presParOf" srcId="{667D3546-9794-49C7-91CB-8A61E3071DBA}" destId="{C4683537-7C43-40A7-87D1-543CBC2DD433}" srcOrd="0" destOrd="0" presId="urn:microsoft.com/office/officeart/2009/3/layout/StepUpProcess"/>
    <dgm:cxn modelId="{5F03FD1D-67F8-4D9F-9DD4-1C0B8FD999CC}" type="presParOf" srcId="{667D3546-9794-49C7-91CB-8A61E3071DBA}" destId="{E93CF492-6AA4-43E4-AF8C-64DC4626E7E1}" srcOrd="1" destOrd="0" presId="urn:microsoft.com/office/officeart/2009/3/layout/StepUpProcess"/>
    <dgm:cxn modelId="{EC70C38A-7D14-48FE-8E39-EFF63A8334E5}" type="presParOf" srcId="{667D3546-9794-49C7-91CB-8A61E3071DBA}" destId="{1D09B9DE-DB6A-4E20-BFB9-AC019D260B4D}" srcOrd="2" destOrd="0" presId="urn:microsoft.com/office/officeart/2009/3/layout/StepUpProcess"/>
    <dgm:cxn modelId="{45135EBC-436F-4A6D-B906-F46AF47FDF0C}" type="presParOf" srcId="{3356A4CB-FADD-4288-A5B0-12F0BF2A4679}" destId="{3255576B-92E1-4A19-AD9E-25D967EF2A17}" srcOrd="1" destOrd="0" presId="urn:microsoft.com/office/officeart/2009/3/layout/StepUpProcess"/>
    <dgm:cxn modelId="{F368B71E-931B-43BA-B948-5229D37E0798}" type="presParOf" srcId="{3255576B-92E1-4A19-AD9E-25D967EF2A17}" destId="{D60119BB-63B1-48E7-87EA-5DE1E1D19781}" srcOrd="0" destOrd="0" presId="urn:microsoft.com/office/officeart/2009/3/layout/StepUpProcess"/>
    <dgm:cxn modelId="{D664338C-D58F-496F-BD9B-D23575423B5C}" type="presParOf" srcId="{3356A4CB-FADD-4288-A5B0-12F0BF2A4679}" destId="{5243D47C-A421-4DBD-8B30-48993712E681}" srcOrd="2" destOrd="0" presId="urn:microsoft.com/office/officeart/2009/3/layout/StepUpProcess"/>
    <dgm:cxn modelId="{433D59F9-4C6E-4713-A826-48A36D0F6AE0}" type="presParOf" srcId="{5243D47C-A421-4DBD-8B30-48993712E681}" destId="{91FAA69C-8231-4E95-B51F-8A7F36AE95A3}" srcOrd="0" destOrd="0" presId="urn:microsoft.com/office/officeart/2009/3/layout/StepUpProcess"/>
    <dgm:cxn modelId="{CE12626E-16FB-47E2-996E-222023555FBD}" type="presParOf" srcId="{5243D47C-A421-4DBD-8B30-48993712E681}" destId="{3B60944D-BDB2-4C0A-A570-D585AFE8120C}" srcOrd="1" destOrd="0" presId="urn:microsoft.com/office/officeart/2009/3/layout/StepUpProcess"/>
    <dgm:cxn modelId="{EAF40170-A9A3-4506-ADA3-4F882AF8572A}" type="presParOf" srcId="{5243D47C-A421-4DBD-8B30-48993712E681}" destId="{C19D01C4-C1D5-40AC-9224-76FFC5669BC2}" srcOrd="2" destOrd="0" presId="urn:microsoft.com/office/officeart/2009/3/layout/StepUpProcess"/>
    <dgm:cxn modelId="{65A6BA0C-7E35-4FB9-9F25-DBE075071057}" type="presParOf" srcId="{3356A4CB-FADD-4288-A5B0-12F0BF2A4679}" destId="{71C35AA3-B08C-4B88-9252-D9EC99F7D2A9}" srcOrd="3" destOrd="0" presId="urn:microsoft.com/office/officeart/2009/3/layout/StepUpProcess"/>
    <dgm:cxn modelId="{8D195FD6-83A9-4624-9B63-A8E34588504C}" type="presParOf" srcId="{71C35AA3-B08C-4B88-9252-D9EC99F7D2A9}" destId="{5D8DBCD3-5750-40E9-852B-D5B641CD9613}" srcOrd="0" destOrd="0" presId="urn:microsoft.com/office/officeart/2009/3/layout/StepUpProcess"/>
    <dgm:cxn modelId="{AA864408-C31B-4B0D-81BA-A146BB7CBFE1}" type="presParOf" srcId="{3356A4CB-FADD-4288-A5B0-12F0BF2A4679}" destId="{9A366A91-D5E2-4D4B-8BCC-DAD819E1F91F}" srcOrd="4" destOrd="0" presId="urn:microsoft.com/office/officeart/2009/3/layout/StepUpProcess"/>
    <dgm:cxn modelId="{267A8F16-2C66-4471-8D51-C1B2C203AF63}" type="presParOf" srcId="{9A366A91-D5E2-4D4B-8BCC-DAD819E1F91F}" destId="{201AE3F8-5841-471B-B7BA-CAB793C20880}" srcOrd="0" destOrd="0" presId="urn:microsoft.com/office/officeart/2009/3/layout/StepUpProcess"/>
    <dgm:cxn modelId="{2A7821E1-93B1-41EA-B7F1-27C29A7ACDDF}" type="presParOf" srcId="{9A366A91-D5E2-4D4B-8BCC-DAD819E1F91F}" destId="{B0603C9A-28AF-4EC5-AEE5-BBAFEAC07223}" srcOrd="1" destOrd="0" presId="urn:microsoft.com/office/officeart/2009/3/layout/StepUpProcess"/>
    <dgm:cxn modelId="{13C412D1-04D3-4745-897F-361E307D64FD}" type="presParOf" srcId="{9A366A91-D5E2-4D4B-8BCC-DAD819E1F91F}" destId="{D04F4771-1999-41CD-9EAC-DE76C185708F}" srcOrd="2" destOrd="0" presId="urn:microsoft.com/office/officeart/2009/3/layout/StepUpProcess"/>
    <dgm:cxn modelId="{8D4644BD-5C10-41B6-9286-5418994D30E9}" type="presParOf" srcId="{3356A4CB-FADD-4288-A5B0-12F0BF2A4679}" destId="{AA228ED6-47FB-43CE-A188-ABF90702B411}" srcOrd="5" destOrd="0" presId="urn:microsoft.com/office/officeart/2009/3/layout/StepUpProcess"/>
    <dgm:cxn modelId="{B63353F8-75E7-4B64-B66E-26F1740CB6A2}" type="presParOf" srcId="{AA228ED6-47FB-43CE-A188-ABF90702B411}" destId="{F0153BD6-208C-41C3-A41F-BDA02479E0AF}" srcOrd="0" destOrd="0" presId="urn:microsoft.com/office/officeart/2009/3/layout/StepUpProcess"/>
    <dgm:cxn modelId="{E88A825F-84C8-4A2A-8C23-F14B138DB7AC}" type="presParOf" srcId="{3356A4CB-FADD-4288-A5B0-12F0BF2A4679}" destId="{F1359A66-F1CB-4A2A-8C55-E6BED02EBADA}" srcOrd="6" destOrd="0" presId="urn:microsoft.com/office/officeart/2009/3/layout/StepUpProcess"/>
    <dgm:cxn modelId="{55006D33-2EFB-4537-BE3F-7562CAE4D07B}" type="presParOf" srcId="{F1359A66-F1CB-4A2A-8C55-E6BED02EBADA}" destId="{98DA9620-4E37-42D5-A900-76178C99A045}" srcOrd="0" destOrd="0" presId="urn:microsoft.com/office/officeart/2009/3/layout/StepUpProcess"/>
    <dgm:cxn modelId="{7B9D8B49-C7FE-484D-B462-AB6685419631}" type="presParOf" srcId="{F1359A66-F1CB-4A2A-8C55-E6BED02EBADA}" destId="{3EE60D95-0F70-4115-ABD3-C89A4650CE5A}" srcOrd="1" destOrd="0" presId="urn:microsoft.com/office/officeart/2009/3/layout/StepUpProcess"/>
    <dgm:cxn modelId="{3DB764B0-8C07-4ACA-9F94-CDCD2A5FC10D}" type="presParOf" srcId="{F1359A66-F1CB-4A2A-8C55-E6BED02EBADA}" destId="{F7C97BC4-ECC8-41FE-907A-0C1302B1B6BB}" srcOrd="2" destOrd="0" presId="urn:microsoft.com/office/officeart/2009/3/layout/StepUpProcess"/>
    <dgm:cxn modelId="{B46D89EC-AB76-4F3D-BE35-3F5DF8B21666}" type="presParOf" srcId="{3356A4CB-FADD-4288-A5B0-12F0BF2A4679}" destId="{02984ACC-6A40-4579-AA01-6F843C3BE68E}" srcOrd="7" destOrd="0" presId="urn:microsoft.com/office/officeart/2009/3/layout/StepUpProcess"/>
    <dgm:cxn modelId="{22195914-B53F-49DA-B10F-15F85B6548B3}" type="presParOf" srcId="{02984ACC-6A40-4579-AA01-6F843C3BE68E}" destId="{8909B900-E48C-461B-951A-FA4AF8C976E3}" srcOrd="0" destOrd="0" presId="urn:microsoft.com/office/officeart/2009/3/layout/StepUpProcess"/>
    <dgm:cxn modelId="{C51FB856-40FC-465D-AAB7-D6A798C7C2D1}" type="presParOf" srcId="{3356A4CB-FADD-4288-A5B0-12F0BF2A4679}" destId="{2AFA5DAB-28BF-4FCC-B989-F9F73947D821}" srcOrd="8" destOrd="0" presId="urn:microsoft.com/office/officeart/2009/3/layout/StepUpProcess"/>
    <dgm:cxn modelId="{CBA322B0-DF3E-47F9-A8C9-D7C34D25D724}" type="presParOf" srcId="{2AFA5DAB-28BF-4FCC-B989-F9F73947D821}" destId="{09A724AC-D799-4760-9EFB-732FFC4BFBBF}" srcOrd="0" destOrd="0" presId="urn:microsoft.com/office/officeart/2009/3/layout/StepUpProcess"/>
    <dgm:cxn modelId="{D2757A78-2F23-47EF-B033-161DB02DE82C}" type="presParOf" srcId="{2AFA5DAB-28BF-4FCC-B989-F9F73947D821}" destId="{30E315ED-E043-4A67-91F0-E573680AAB87}" srcOrd="1" destOrd="0" presId="urn:microsoft.com/office/officeart/2009/3/layout/StepUpProcess"/>
    <dgm:cxn modelId="{72C12CAD-37D9-4B12-8303-47FC43E09918}" type="presParOf" srcId="{2AFA5DAB-28BF-4FCC-B989-F9F73947D821}" destId="{C951A5CE-B970-462F-B4B8-C0576D6A62F0}" srcOrd="2" destOrd="0" presId="urn:microsoft.com/office/officeart/2009/3/layout/StepUpProcess"/>
    <dgm:cxn modelId="{8F92FE1C-D4DA-4406-9618-AE9EF72546CA}" type="presParOf" srcId="{3356A4CB-FADD-4288-A5B0-12F0BF2A4679}" destId="{F7CF5517-A9B7-42C7-9F96-B387E898E616}" srcOrd="9" destOrd="0" presId="urn:microsoft.com/office/officeart/2009/3/layout/StepUpProcess"/>
    <dgm:cxn modelId="{E01E8E60-ED10-4A2C-8AE9-54DBC6C6DD53}" type="presParOf" srcId="{F7CF5517-A9B7-42C7-9F96-B387E898E616}" destId="{BA24B006-9E66-42B6-BC4E-57E3FDD9C738}" srcOrd="0" destOrd="0" presId="urn:microsoft.com/office/officeart/2009/3/layout/StepUpProcess"/>
    <dgm:cxn modelId="{28DB5FA1-9170-4F67-9203-C4FFE605CE7B}" type="presParOf" srcId="{3356A4CB-FADD-4288-A5B0-12F0BF2A4679}" destId="{111C54E5-7DEE-469A-8557-FC6E0B7A0C32}" srcOrd="10" destOrd="0" presId="urn:microsoft.com/office/officeart/2009/3/layout/StepUpProcess"/>
    <dgm:cxn modelId="{25B602D8-7FFB-49FF-9716-99E49A665734}" type="presParOf" srcId="{111C54E5-7DEE-469A-8557-FC6E0B7A0C32}" destId="{DBC1E9B8-F648-46F4-8983-7686D2ECB3A3}" srcOrd="0" destOrd="0" presId="urn:microsoft.com/office/officeart/2009/3/layout/StepUpProcess"/>
    <dgm:cxn modelId="{36D83867-085B-4D3F-9732-ABD03AD905F0}" type="presParOf" srcId="{111C54E5-7DEE-469A-8557-FC6E0B7A0C32}" destId="{A87835BB-6045-4BBE-9A83-0E16B024BBC7}" srcOrd="1" destOrd="0" presId="urn:microsoft.com/office/officeart/2009/3/layout/StepUpProcess"/>
    <dgm:cxn modelId="{617DCC7C-B390-4D0B-9FA8-8508619197C7}" type="presParOf" srcId="{111C54E5-7DEE-469A-8557-FC6E0B7A0C32}" destId="{1DA12313-CEDE-4582-AC45-5CC277D308E8}" srcOrd="2" destOrd="0" presId="urn:microsoft.com/office/officeart/2009/3/layout/StepUpProcess"/>
    <dgm:cxn modelId="{E7979839-7069-4EB2-A4AA-88AC36505666}" type="presParOf" srcId="{3356A4CB-FADD-4288-A5B0-12F0BF2A4679}" destId="{8D78E322-C8C3-45DB-B0E2-1D6E4C21D649}" srcOrd="11" destOrd="0" presId="urn:microsoft.com/office/officeart/2009/3/layout/StepUpProcess"/>
    <dgm:cxn modelId="{88B676D0-6A6A-4947-9645-D054A95595B3}" type="presParOf" srcId="{8D78E322-C8C3-45DB-B0E2-1D6E4C21D649}" destId="{F82A80A4-0047-448C-816D-7B49F39611C0}" srcOrd="0" destOrd="0" presId="urn:microsoft.com/office/officeart/2009/3/layout/StepUpProcess"/>
    <dgm:cxn modelId="{DCF5821C-636A-42CA-BDBE-72A5804142D3}" type="presParOf" srcId="{3356A4CB-FADD-4288-A5B0-12F0BF2A4679}" destId="{6FEABE4D-9695-4BA2-AFBE-345447248490}" srcOrd="12" destOrd="0" presId="urn:microsoft.com/office/officeart/2009/3/layout/StepUpProcess"/>
    <dgm:cxn modelId="{4E252B86-E3BE-45C9-AE18-B06D594A6171}" type="presParOf" srcId="{6FEABE4D-9695-4BA2-AFBE-345447248490}" destId="{002938BD-8A2C-4362-8898-09193AC4C210}" srcOrd="0" destOrd="0" presId="urn:microsoft.com/office/officeart/2009/3/layout/StepUpProcess"/>
    <dgm:cxn modelId="{7AC734CE-10DA-48BF-990A-01691779C89B}" type="presParOf" srcId="{6FEABE4D-9695-4BA2-AFBE-345447248490}" destId="{40211C54-05C9-4520-8986-D580E40D8890}"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683537-7C43-40A7-87D1-543CBC2DD433}">
      <dsp:nvSpPr>
        <dsp:cNvPr id="0" name=""/>
        <dsp:cNvSpPr/>
      </dsp:nvSpPr>
      <dsp:spPr>
        <a:xfrm rot="5400000">
          <a:off x="306555" y="2950803"/>
          <a:ext cx="904949" cy="1505815"/>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3CF492-6AA4-43E4-AF8C-64DC4626E7E1}">
      <dsp:nvSpPr>
        <dsp:cNvPr id="0" name=""/>
        <dsp:cNvSpPr/>
      </dsp:nvSpPr>
      <dsp:spPr>
        <a:xfrm>
          <a:off x="155497" y="3400717"/>
          <a:ext cx="1359458" cy="1191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1: Design as an Artifact. </a:t>
          </a:r>
        </a:p>
        <a:p>
          <a:pPr marL="57150" lvl="1" indent="0" algn="l" defTabSz="488950">
            <a:lnSpc>
              <a:spcPct val="90000"/>
            </a:lnSpc>
            <a:spcBef>
              <a:spcPct val="0"/>
            </a:spcBef>
            <a:spcAft>
              <a:spcPct val="15000"/>
            </a:spcAft>
            <a:buFontTx/>
            <a:buNone/>
          </a:pPr>
          <a:r>
            <a:rPr lang="en-GB" sz="1100" kern="1200" noProof="0" dirty="0"/>
            <a:t>CJML is an artifact developed for precise modeling of customer journeys to support journey discovery, journey conformance, and journey redesign.</a:t>
          </a:r>
        </a:p>
      </dsp:txBody>
      <dsp:txXfrm>
        <a:off x="155497" y="3400717"/>
        <a:ext cx="1359458" cy="1191645"/>
      </dsp:txXfrm>
    </dsp:sp>
    <dsp:sp modelId="{1D09B9DE-DB6A-4E20-BFB9-AC019D260B4D}">
      <dsp:nvSpPr>
        <dsp:cNvPr id="0" name=""/>
        <dsp:cNvSpPr/>
      </dsp:nvSpPr>
      <dsp:spPr>
        <a:xfrm>
          <a:off x="1258454" y="2839943"/>
          <a:ext cx="256501" cy="256501"/>
        </a:xfrm>
        <a:prstGeom prst="triangle">
          <a:avLst>
            <a:gd name="adj" fmla="val 10000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FAA69C-8231-4E95-B51F-8A7F36AE95A3}">
      <dsp:nvSpPr>
        <dsp:cNvPr id="0" name=""/>
        <dsp:cNvSpPr/>
      </dsp:nvSpPr>
      <dsp:spPr>
        <a:xfrm rot="5400000">
          <a:off x="1970798" y="2538984"/>
          <a:ext cx="904949" cy="1505815"/>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60944D-BDB2-4C0A-A570-D585AFE8120C}">
      <dsp:nvSpPr>
        <dsp:cNvPr id="0" name=""/>
        <dsp:cNvSpPr/>
      </dsp:nvSpPr>
      <dsp:spPr>
        <a:xfrm>
          <a:off x="1819740" y="2988899"/>
          <a:ext cx="1359458" cy="1191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2: Problem Relevance. </a:t>
          </a:r>
        </a:p>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Problem relevance and user require-</a:t>
          </a:r>
          <a:r>
            <a:rPr lang="en-GB" sz="1100" kern="1200" noProof="0" dirty="0" err="1">
              <a:latin typeface="Calibri"/>
              <a:ea typeface="+mn-ea"/>
              <a:cs typeface="+mn-cs"/>
            </a:rPr>
            <a:t>ments</a:t>
          </a:r>
          <a:r>
            <a:rPr lang="en-GB" sz="1100" kern="1200" noProof="0" dirty="0">
              <a:latin typeface="Calibri"/>
              <a:ea typeface="+mn-ea"/>
              <a:cs typeface="+mn-cs"/>
            </a:rPr>
            <a:t> have been derived through operational work with case partners, interviews with stakeholders, literature studies, and surveys. </a:t>
          </a:r>
        </a:p>
      </dsp:txBody>
      <dsp:txXfrm>
        <a:off x="1819740" y="2988899"/>
        <a:ext cx="1359458" cy="1191645"/>
      </dsp:txXfrm>
    </dsp:sp>
    <dsp:sp modelId="{C19D01C4-C1D5-40AC-9224-76FFC5669BC2}">
      <dsp:nvSpPr>
        <dsp:cNvPr id="0" name=""/>
        <dsp:cNvSpPr/>
      </dsp:nvSpPr>
      <dsp:spPr>
        <a:xfrm>
          <a:off x="2922697" y="2428124"/>
          <a:ext cx="256501" cy="256501"/>
        </a:xfrm>
        <a:prstGeom prst="triangle">
          <a:avLst>
            <a:gd name="adj" fmla="val 10000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1AE3F8-5841-471B-B7BA-CAB793C20880}">
      <dsp:nvSpPr>
        <dsp:cNvPr id="0" name=""/>
        <dsp:cNvSpPr/>
      </dsp:nvSpPr>
      <dsp:spPr>
        <a:xfrm rot="5400000">
          <a:off x="3635042" y="2127166"/>
          <a:ext cx="904949" cy="1505815"/>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603C9A-28AF-4EC5-AEE5-BBAFEAC07223}">
      <dsp:nvSpPr>
        <dsp:cNvPr id="0" name=""/>
        <dsp:cNvSpPr/>
      </dsp:nvSpPr>
      <dsp:spPr>
        <a:xfrm>
          <a:off x="3483983" y="2577080"/>
          <a:ext cx="1359458" cy="1191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3: Design Evaluation. </a:t>
          </a:r>
        </a:p>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CJML has been evaluated continuously through both informal evaluation (case studies, workshops, external input) and formal evaluation using controlled experiments.</a:t>
          </a:r>
        </a:p>
      </dsp:txBody>
      <dsp:txXfrm>
        <a:off x="3483983" y="2577080"/>
        <a:ext cx="1359458" cy="1191645"/>
      </dsp:txXfrm>
    </dsp:sp>
    <dsp:sp modelId="{D04F4771-1999-41CD-9EAC-DE76C185708F}">
      <dsp:nvSpPr>
        <dsp:cNvPr id="0" name=""/>
        <dsp:cNvSpPr/>
      </dsp:nvSpPr>
      <dsp:spPr>
        <a:xfrm>
          <a:off x="4586940" y="2016306"/>
          <a:ext cx="256501" cy="256501"/>
        </a:xfrm>
        <a:prstGeom prst="triangle">
          <a:avLst>
            <a:gd name="adj" fmla="val 10000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DA9620-4E37-42D5-A900-76178C99A045}">
      <dsp:nvSpPr>
        <dsp:cNvPr id="0" name=""/>
        <dsp:cNvSpPr/>
      </dsp:nvSpPr>
      <dsp:spPr>
        <a:xfrm rot="5400000">
          <a:off x="5299285" y="1715347"/>
          <a:ext cx="904949" cy="1505815"/>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E60D95-0F70-4115-ABD3-C89A4650CE5A}">
      <dsp:nvSpPr>
        <dsp:cNvPr id="0" name=""/>
        <dsp:cNvSpPr/>
      </dsp:nvSpPr>
      <dsp:spPr>
        <a:xfrm>
          <a:off x="5148226" y="2165261"/>
          <a:ext cx="1359458" cy="1191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4: Research Contributions.</a:t>
          </a:r>
        </a:p>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CJML constitutes a new approach to customer journey methodology, allowing for detailed and precise modeling of actual journeys and the comparison of these against planned journeys. </a:t>
          </a:r>
        </a:p>
      </dsp:txBody>
      <dsp:txXfrm>
        <a:off x="5148226" y="2165261"/>
        <a:ext cx="1359458" cy="1191645"/>
      </dsp:txXfrm>
    </dsp:sp>
    <dsp:sp modelId="{F7C97BC4-ECC8-41FE-907A-0C1302B1B6BB}">
      <dsp:nvSpPr>
        <dsp:cNvPr id="0" name=""/>
        <dsp:cNvSpPr/>
      </dsp:nvSpPr>
      <dsp:spPr>
        <a:xfrm>
          <a:off x="6251184" y="1604487"/>
          <a:ext cx="256501" cy="256501"/>
        </a:xfrm>
        <a:prstGeom prst="triangle">
          <a:avLst>
            <a:gd name="adj" fmla="val 10000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A724AC-D799-4760-9EFB-732FFC4BFBBF}">
      <dsp:nvSpPr>
        <dsp:cNvPr id="0" name=""/>
        <dsp:cNvSpPr/>
      </dsp:nvSpPr>
      <dsp:spPr>
        <a:xfrm rot="5400000">
          <a:off x="6963528" y="1303528"/>
          <a:ext cx="904949" cy="1505815"/>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E315ED-E043-4A67-91F0-E573680AAB87}">
      <dsp:nvSpPr>
        <dsp:cNvPr id="0" name=""/>
        <dsp:cNvSpPr/>
      </dsp:nvSpPr>
      <dsp:spPr>
        <a:xfrm>
          <a:off x="6812470" y="1753443"/>
          <a:ext cx="1359458" cy="1191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5: Research Rigor. </a:t>
          </a:r>
        </a:p>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A mixed method approach has been used to develop and evaluate CJML, e.g., interview, case study, survey, and controlled experiment. CJML is defined through a set of specification documents and design templates. </a:t>
          </a:r>
        </a:p>
      </dsp:txBody>
      <dsp:txXfrm>
        <a:off x="6812470" y="1753443"/>
        <a:ext cx="1359458" cy="1191645"/>
      </dsp:txXfrm>
    </dsp:sp>
    <dsp:sp modelId="{C951A5CE-B970-462F-B4B8-C0576D6A62F0}">
      <dsp:nvSpPr>
        <dsp:cNvPr id="0" name=""/>
        <dsp:cNvSpPr/>
      </dsp:nvSpPr>
      <dsp:spPr>
        <a:xfrm>
          <a:off x="7915427" y="1192669"/>
          <a:ext cx="256501" cy="256501"/>
        </a:xfrm>
        <a:prstGeom prst="triangle">
          <a:avLst>
            <a:gd name="adj" fmla="val 10000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C1E9B8-F648-46F4-8983-7686D2ECB3A3}">
      <dsp:nvSpPr>
        <dsp:cNvPr id="0" name=""/>
        <dsp:cNvSpPr/>
      </dsp:nvSpPr>
      <dsp:spPr>
        <a:xfrm rot="5400000">
          <a:off x="8627771" y="891710"/>
          <a:ext cx="904949" cy="1505815"/>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7835BB-6045-4BBE-9A83-0E16B024BBC7}">
      <dsp:nvSpPr>
        <dsp:cNvPr id="0" name=""/>
        <dsp:cNvSpPr/>
      </dsp:nvSpPr>
      <dsp:spPr>
        <a:xfrm>
          <a:off x="8476713" y="1341624"/>
          <a:ext cx="1359458" cy="1191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6: Design as a Search Process. </a:t>
          </a:r>
        </a:p>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An UCD approach has been applied throughout with frequent iterations with the target group. We have also received continuous feedback from external users.</a:t>
          </a:r>
        </a:p>
      </dsp:txBody>
      <dsp:txXfrm>
        <a:off x="8476713" y="1341624"/>
        <a:ext cx="1359458" cy="1191645"/>
      </dsp:txXfrm>
    </dsp:sp>
    <dsp:sp modelId="{1DA12313-CEDE-4582-AC45-5CC277D308E8}">
      <dsp:nvSpPr>
        <dsp:cNvPr id="0" name=""/>
        <dsp:cNvSpPr/>
      </dsp:nvSpPr>
      <dsp:spPr>
        <a:xfrm>
          <a:off x="9579670" y="780850"/>
          <a:ext cx="256501" cy="256501"/>
        </a:xfrm>
        <a:prstGeom prst="triangle">
          <a:avLst>
            <a:gd name="adj" fmla="val 10000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2938BD-8A2C-4362-8898-09193AC4C210}">
      <dsp:nvSpPr>
        <dsp:cNvPr id="0" name=""/>
        <dsp:cNvSpPr/>
      </dsp:nvSpPr>
      <dsp:spPr>
        <a:xfrm rot="5400000">
          <a:off x="10292015" y="479891"/>
          <a:ext cx="904949" cy="1505815"/>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211C54-05C9-4520-8986-D580E40D8890}">
      <dsp:nvSpPr>
        <dsp:cNvPr id="0" name=""/>
        <dsp:cNvSpPr/>
      </dsp:nvSpPr>
      <dsp:spPr>
        <a:xfrm>
          <a:off x="10140956" y="929806"/>
          <a:ext cx="1359458" cy="1191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noProof="0" dirty="0">
              <a:latin typeface="Calibri"/>
              <a:ea typeface="+mn-ea"/>
              <a:cs typeface="+mn-cs"/>
            </a:rPr>
            <a:t>Guideline 7: Communication of Research. </a:t>
          </a:r>
        </a:p>
        <a:p>
          <a:pPr marL="57150" lvl="1" indent="-57150" algn="l" defTabSz="488950">
            <a:lnSpc>
              <a:spcPct val="90000"/>
            </a:lnSpc>
            <a:spcBef>
              <a:spcPct val="0"/>
            </a:spcBef>
            <a:spcAft>
              <a:spcPct val="15000"/>
            </a:spcAft>
            <a:buFontTx/>
            <a:buNone/>
          </a:pPr>
          <a:r>
            <a:rPr lang="en-GB" sz="1100" kern="1200" noProof="0" dirty="0">
              <a:latin typeface="Calibri"/>
              <a:ea typeface="+mn-ea"/>
              <a:cs typeface="+mn-cs"/>
            </a:rPr>
            <a:t>CJML has been publicly available online throughout the development process. CJML has been presented in academic and practice-oriented conferences, reaching both technology- and management-oriented audiences.</a:t>
          </a:r>
        </a:p>
      </dsp:txBody>
      <dsp:txXfrm>
        <a:off x="10140956" y="929806"/>
        <a:ext cx="1359458" cy="1191645"/>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61ADCD-0986-466F-BCF4-F1403744020F}"/>
              </a:ext>
            </a:extLst>
          </p:cNvPr>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FAD45B1-DDA3-4823-B57F-398ED6D7CE50}"/>
              </a:ext>
            </a:extLst>
          </p:cNvPr>
          <p:cNvSpPr>
            <a:spLocks noGrp="1"/>
          </p:cNvSpPr>
          <p:nvPr>
            <p:ph type="dt" sz="quarter" idx="1"/>
          </p:nvPr>
        </p:nvSpPr>
        <p:spPr>
          <a:xfrm>
            <a:off x="3850444" y="0"/>
            <a:ext cx="2945659" cy="498055"/>
          </a:xfrm>
          <a:prstGeom prst="rect">
            <a:avLst/>
          </a:prstGeom>
        </p:spPr>
        <p:txBody>
          <a:bodyPr vert="horz" lIns="91440" tIns="45720" rIns="91440" bIns="45720" rtlCol="0"/>
          <a:lstStyle>
            <a:lvl1pPr algn="r">
              <a:defRPr sz="1200"/>
            </a:lvl1pPr>
          </a:lstStyle>
          <a:p>
            <a:fld id="{F9A9FCF2-6580-48F3-8D83-A2EDCA1574C5}" type="datetime1">
              <a:rPr lang="en-GB" smtClean="0"/>
              <a:t>09/09/2026</a:t>
            </a:fld>
            <a:endParaRPr lang="en-GB"/>
          </a:p>
        </p:txBody>
      </p:sp>
      <p:sp>
        <p:nvSpPr>
          <p:cNvPr id="4" name="Slide Number Placeholder 3">
            <a:extLst>
              <a:ext uri="{FF2B5EF4-FFF2-40B4-BE49-F238E27FC236}">
                <a16:creationId xmlns:a16="http://schemas.microsoft.com/office/drawing/2014/main" id="{7A3B3C53-DC75-4A5C-81E7-5D7CB96E1298}"/>
              </a:ext>
            </a:extLst>
          </p:cNvPr>
          <p:cNvSpPr>
            <a:spLocks noGrp="1"/>
          </p:cNvSpPr>
          <p:nvPr>
            <p:ph type="sldNum" sz="quarter" idx="3"/>
          </p:nvPr>
        </p:nvSpPr>
        <p:spPr>
          <a:xfrm>
            <a:off x="3850444" y="9428584"/>
            <a:ext cx="2945659" cy="498055"/>
          </a:xfrm>
          <a:prstGeom prst="rect">
            <a:avLst/>
          </a:prstGeom>
        </p:spPr>
        <p:txBody>
          <a:bodyPr vert="horz" lIns="91440" tIns="45720" rIns="91440" bIns="45720" rtlCol="0" anchor="b"/>
          <a:lstStyle>
            <a:lvl1pPr algn="r">
              <a:defRPr sz="1200"/>
            </a:lvl1pPr>
          </a:lstStyle>
          <a:p>
            <a:fld id="{C5BF6EE6-6533-46A0-A8FB-DBC252423243}" type="slidenum">
              <a:rPr lang="en-GB" smtClean="0"/>
              <a:t>‹#›</a:t>
            </a:fld>
            <a:endParaRPr lang="en-GB"/>
          </a:p>
        </p:txBody>
      </p:sp>
      <p:sp>
        <p:nvSpPr>
          <p:cNvPr id="5" name="Footer Placeholder 4">
            <a:extLst>
              <a:ext uri="{FF2B5EF4-FFF2-40B4-BE49-F238E27FC236}">
                <a16:creationId xmlns:a16="http://schemas.microsoft.com/office/drawing/2014/main" id="{9891B013-C79C-4BAB-9591-CE1E1BF2A98D}"/>
              </a:ext>
            </a:extLst>
          </p:cNvPr>
          <p:cNvSpPr>
            <a:spLocks noGrp="1"/>
          </p:cNvSpPr>
          <p:nvPr>
            <p:ph type="ftr" sz="quarter" idx="2"/>
          </p:nvPr>
        </p:nvSpPr>
        <p:spPr>
          <a:xfrm>
            <a:off x="1" y="9428584"/>
            <a:ext cx="2945659" cy="498055"/>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838611-CB23-4A11-B466-01829FB3E64B}"/>
              </a:ext>
            </a:extLst>
          </p:cNvPr>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1B1D025B-ACD2-45C1-B156-1DDB470CE319}" type="slidenum">
              <a:rPr lang="en-GB" smtClean="0"/>
              <a:t>‹#›</a:t>
            </a:fld>
            <a:endParaRPr lang="en-GB"/>
          </a:p>
        </p:txBody>
      </p:sp>
      <p:sp>
        <p:nvSpPr>
          <p:cNvPr id="3" name="Notes Placeholder 2">
            <a:extLst>
              <a:ext uri="{FF2B5EF4-FFF2-40B4-BE49-F238E27FC236}">
                <a16:creationId xmlns:a16="http://schemas.microsoft.com/office/drawing/2014/main" id="{05F8BE06-C1AD-4FF4-9212-678516BAB917}"/>
              </a:ext>
            </a:extLst>
          </p:cNvPr>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410225-CB48-4A2A-9739-463AD2DBC317}"/>
              </a:ext>
            </a:extLst>
          </p:cNvPr>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DF9DA17-D4CB-4480-A329-C2AA5930B26F}" type="datetime1">
              <a:rPr lang="en-GB" smtClean="0"/>
              <a:t>09/09/2026</a:t>
            </a:fld>
            <a:endParaRPr lang="en-GB"/>
          </a:p>
        </p:txBody>
      </p:sp>
      <p:sp>
        <p:nvSpPr>
          <p:cNvPr id="5" name="Header Placeholder 4">
            <a:extLst>
              <a:ext uri="{FF2B5EF4-FFF2-40B4-BE49-F238E27FC236}">
                <a16:creationId xmlns:a16="http://schemas.microsoft.com/office/drawing/2014/main" id="{668863D3-1D0C-412C-99BB-873840116AC5}"/>
              </a:ext>
            </a:extLst>
          </p:cNvPr>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GB"/>
          </a:p>
        </p:txBody>
      </p:sp>
      <p:sp>
        <p:nvSpPr>
          <p:cNvPr id="6" name="Slide Image Placeholder 5">
            <a:extLst>
              <a:ext uri="{FF2B5EF4-FFF2-40B4-BE49-F238E27FC236}">
                <a16:creationId xmlns:a16="http://schemas.microsoft.com/office/drawing/2014/main" id="{5E44B7E2-ED93-42BE-81A6-FE398D91C198}"/>
              </a:ext>
            </a:extLst>
          </p:cNvPr>
          <p:cNvSpPr>
            <a:spLocks noGrp="1" noRot="1" noChangeAspect="1"/>
          </p:cNvSpPr>
          <p:nvPr>
            <p:ph type="sldImg" idx="2"/>
          </p:nvPr>
        </p:nvSpPr>
        <p:spPr>
          <a:xfrm>
            <a:off x="425450" y="1243013"/>
            <a:ext cx="5946775" cy="3346450"/>
          </a:xfrm>
          <a:prstGeom prst="rect">
            <a:avLst/>
          </a:prstGeom>
          <a:noFill/>
          <a:ln w="12700">
            <a:solidFill>
              <a:prstClr val="black"/>
            </a:solidFill>
          </a:ln>
        </p:spPr>
        <p:txBody>
          <a:bodyPr vert="horz" lIns="91440" tIns="45720" rIns="91440" bIns="45720" rtlCol="0" anchor="ctr"/>
          <a:lstStyle/>
          <a:p>
            <a:endParaRPr lang="en-GB"/>
          </a:p>
        </p:txBody>
      </p:sp>
      <p:sp>
        <p:nvSpPr>
          <p:cNvPr id="7" name="Footer Placeholder 6">
            <a:extLst>
              <a:ext uri="{FF2B5EF4-FFF2-40B4-BE49-F238E27FC236}">
                <a16:creationId xmlns:a16="http://schemas.microsoft.com/office/drawing/2014/main" id="{75691570-C65F-4C66-9CB2-8798BF7E897F}"/>
              </a:ext>
            </a:extLst>
          </p:cNvPr>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p:notesStyle>
    <a:lvl1pPr marL="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1pPr>
    <a:lvl2pPr marL="18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2pPr>
    <a:lvl3pPr marL="36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3pPr>
    <a:lvl4pPr marL="54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4pPr>
    <a:lvl5pPr marL="72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1D025B-ACD2-45C1-B156-1DDB470CE319}" type="slidenum">
              <a:rPr lang="en-GB" smtClean="0"/>
              <a:t>1</a:t>
            </a:fld>
            <a:endParaRPr lang="en-GB" dirty="0"/>
          </a:p>
        </p:txBody>
      </p:sp>
      <p:sp>
        <p:nvSpPr>
          <p:cNvPr id="5" name="Date Placeholder 4"/>
          <p:cNvSpPr>
            <a:spLocks noGrp="1"/>
          </p:cNvSpPr>
          <p:nvPr>
            <p:ph type="dt" idx="1"/>
          </p:nvPr>
        </p:nvSpPr>
        <p:spPr/>
        <p:txBody>
          <a:bodyPr/>
          <a:lstStyle/>
          <a:p>
            <a:fld id="{5DF9DA17-D4CB-4480-A329-C2AA5930B26F}" type="datetime1">
              <a:rPr lang="en-GB" smtClean="0"/>
              <a:t>09/09/2026</a:t>
            </a:fld>
            <a:endParaRPr lang="en-GB" dirty="0"/>
          </a:p>
        </p:txBody>
      </p:sp>
      <p:sp>
        <p:nvSpPr>
          <p:cNvPr id="6" name="Header Placeholder 5"/>
          <p:cNvSpPr>
            <a:spLocks noGrp="1"/>
          </p:cNvSpPr>
          <p:nvPr>
            <p:ph type="hdr" sz="quarter"/>
          </p:nvPr>
        </p:nvSpPr>
        <p:spPr/>
        <p:txBody>
          <a:bodyPr/>
          <a:lstStyle/>
          <a:p>
            <a:endParaRPr lang="en-GB" dirty="0"/>
          </a:p>
        </p:txBody>
      </p:sp>
      <p:sp>
        <p:nvSpPr>
          <p:cNvPr id="7" name="Footer Placeholder 6"/>
          <p:cNvSpPr>
            <a:spLocks noGrp="1"/>
          </p:cNvSpPr>
          <p:nvPr>
            <p:ph type="ftr" sz="quarter" idx="4"/>
          </p:nvPr>
        </p:nvSpPr>
        <p:spPr/>
        <p:txBody>
          <a:bodyPr/>
          <a:lstStyle/>
          <a:p>
            <a:endParaRPr lang="en-GB" dirty="0"/>
          </a:p>
        </p:txBody>
      </p:sp>
    </p:spTree>
    <p:extLst>
      <p:ext uri="{BB962C8B-B14F-4D97-AF65-F5344CB8AC3E}">
        <p14:creationId xmlns:p14="http://schemas.microsoft.com/office/powerpoint/2010/main" val="1586287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10</a:t>
            </a:fld>
            <a:endParaRPr lang="en-GB" dirty="0"/>
          </a:p>
        </p:txBody>
      </p:sp>
    </p:spTree>
    <p:extLst>
      <p:ext uri="{BB962C8B-B14F-4D97-AF65-F5344CB8AC3E}">
        <p14:creationId xmlns:p14="http://schemas.microsoft.com/office/powerpoint/2010/main" val="1480053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1D025B-ACD2-45C1-B156-1DDB470CE319}" type="slidenum">
              <a:rPr lang="en-GB" smtClean="0"/>
              <a:t>11</a:t>
            </a:fld>
            <a:endParaRPr lang="en-GB" dirty="0"/>
          </a:p>
        </p:txBody>
      </p:sp>
      <p:sp>
        <p:nvSpPr>
          <p:cNvPr id="5" name="Date Placeholder 4"/>
          <p:cNvSpPr>
            <a:spLocks noGrp="1"/>
          </p:cNvSpPr>
          <p:nvPr>
            <p:ph type="dt" idx="1"/>
          </p:nvPr>
        </p:nvSpPr>
        <p:spPr/>
        <p:txBody>
          <a:bodyPr/>
          <a:lstStyle/>
          <a:p>
            <a:fld id="{5DF9DA17-D4CB-4480-A329-C2AA5930B26F}" type="datetime1">
              <a:rPr lang="en-GB" smtClean="0"/>
              <a:t>09/09/2026</a:t>
            </a:fld>
            <a:endParaRPr lang="en-GB" dirty="0"/>
          </a:p>
        </p:txBody>
      </p:sp>
      <p:sp>
        <p:nvSpPr>
          <p:cNvPr id="6" name="Header Placeholder 5"/>
          <p:cNvSpPr>
            <a:spLocks noGrp="1"/>
          </p:cNvSpPr>
          <p:nvPr>
            <p:ph type="hdr" sz="quarter"/>
          </p:nvPr>
        </p:nvSpPr>
        <p:spPr/>
        <p:txBody>
          <a:bodyPr/>
          <a:lstStyle/>
          <a:p>
            <a:endParaRPr lang="en-GB" dirty="0"/>
          </a:p>
        </p:txBody>
      </p:sp>
      <p:sp>
        <p:nvSpPr>
          <p:cNvPr id="7" name="Footer Placeholder 6"/>
          <p:cNvSpPr>
            <a:spLocks noGrp="1"/>
          </p:cNvSpPr>
          <p:nvPr>
            <p:ph type="ftr" sz="quarter" idx="4"/>
          </p:nvPr>
        </p:nvSpPr>
        <p:spPr/>
        <p:txBody>
          <a:bodyPr/>
          <a:lstStyle/>
          <a:p>
            <a:endParaRPr lang="en-GB" dirty="0"/>
          </a:p>
        </p:txBody>
      </p:sp>
    </p:spTree>
    <p:extLst>
      <p:ext uri="{BB962C8B-B14F-4D97-AF65-F5344CB8AC3E}">
        <p14:creationId xmlns:p14="http://schemas.microsoft.com/office/powerpoint/2010/main" val="1359241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12</a:t>
            </a:fld>
            <a:endParaRPr lang="en-GB" dirty="0"/>
          </a:p>
        </p:txBody>
      </p:sp>
    </p:spTree>
    <p:extLst>
      <p:ext uri="{BB962C8B-B14F-4D97-AF65-F5344CB8AC3E}">
        <p14:creationId xmlns:p14="http://schemas.microsoft.com/office/powerpoint/2010/main" val="2742894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1D025B-ACD2-45C1-B156-1DDB470CE319}" type="slidenum">
              <a:rPr lang="en-GB" smtClean="0"/>
              <a:t>13</a:t>
            </a:fld>
            <a:endParaRPr lang="en-GB" dirty="0"/>
          </a:p>
        </p:txBody>
      </p:sp>
      <p:sp>
        <p:nvSpPr>
          <p:cNvPr id="5" name="Date Placeholder 4"/>
          <p:cNvSpPr>
            <a:spLocks noGrp="1"/>
          </p:cNvSpPr>
          <p:nvPr>
            <p:ph type="dt" idx="1"/>
          </p:nvPr>
        </p:nvSpPr>
        <p:spPr/>
        <p:txBody>
          <a:bodyPr/>
          <a:lstStyle/>
          <a:p>
            <a:fld id="{5DF9DA17-D4CB-4480-A329-C2AA5930B26F}" type="datetime1">
              <a:rPr lang="en-GB" smtClean="0"/>
              <a:t>09/09/2026</a:t>
            </a:fld>
            <a:endParaRPr lang="en-GB" dirty="0"/>
          </a:p>
        </p:txBody>
      </p:sp>
      <p:sp>
        <p:nvSpPr>
          <p:cNvPr id="6" name="Header Placeholder 5"/>
          <p:cNvSpPr>
            <a:spLocks noGrp="1"/>
          </p:cNvSpPr>
          <p:nvPr>
            <p:ph type="hdr" sz="quarter"/>
          </p:nvPr>
        </p:nvSpPr>
        <p:spPr/>
        <p:txBody>
          <a:bodyPr/>
          <a:lstStyle/>
          <a:p>
            <a:endParaRPr lang="en-GB" dirty="0"/>
          </a:p>
        </p:txBody>
      </p:sp>
      <p:sp>
        <p:nvSpPr>
          <p:cNvPr id="7" name="Footer Placeholder 6"/>
          <p:cNvSpPr>
            <a:spLocks noGrp="1"/>
          </p:cNvSpPr>
          <p:nvPr>
            <p:ph type="ftr" sz="quarter" idx="4"/>
          </p:nvPr>
        </p:nvSpPr>
        <p:spPr/>
        <p:txBody>
          <a:bodyPr/>
          <a:lstStyle/>
          <a:p>
            <a:endParaRPr lang="en-GB" dirty="0"/>
          </a:p>
        </p:txBody>
      </p:sp>
    </p:spTree>
    <p:extLst>
      <p:ext uri="{BB962C8B-B14F-4D97-AF65-F5344CB8AC3E}">
        <p14:creationId xmlns:p14="http://schemas.microsoft.com/office/powerpoint/2010/main" val="3709117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1D025B-ACD2-45C1-B156-1DDB470CE319}" type="slidenum">
              <a:rPr lang="en-GB" smtClean="0"/>
              <a:t>14</a:t>
            </a:fld>
            <a:endParaRPr lang="en-GB" dirty="0"/>
          </a:p>
        </p:txBody>
      </p:sp>
      <p:sp>
        <p:nvSpPr>
          <p:cNvPr id="5" name="Date Placeholder 4"/>
          <p:cNvSpPr>
            <a:spLocks noGrp="1"/>
          </p:cNvSpPr>
          <p:nvPr>
            <p:ph type="dt" idx="1"/>
          </p:nvPr>
        </p:nvSpPr>
        <p:spPr/>
        <p:txBody>
          <a:bodyPr/>
          <a:lstStyle/>
          <a:p>
            <a:fld id="{5DF9DA17-D4CB-4480-A329-C2AA5930B26F}" type="datetime1">
              <a:rPr lang="en-GB" smtClean="0"/>
              <a:t>09/09/2026</a:t>
            </a:fld>
            <a:endParaRPr lang="en-GB" dirty="0"/>
          </a:p>
        </p:txBody>
      </p:sp>
      <p:sp>
        <p:nvSpPr>
          <p:cNvPr id="6" name="Header Placeholder 5"/>
          <p:cNvSpPr>
            <a:spLocks noGrp="1"/>
          </p:cNvSpPr>
          <p:nvPr>
            <p:ph type="hdr" sz="quarter"/>
          </p:nvPr>
        </p:nvSpPr>
        <p:spPr/>
        <p:txBody>
          <a:bodyPr/>
          <a:lstStyle/>
          <a:p>
            <a:endParaRPr lang="en-GB" dirty="0"/>
          </a:p>
        </p:txBody>
      </p:sp>
      <p:sp>
        <p:nvSpPr>
          <p:cNvPr id="7" name="Footer Placeholder 6"/>
          <p:cNvSpPr>
            <a:spLocks noGrp="1"/>
          </p:cNvSpPr>
          <p:nvPr>
            <p:ph type="ftr" sz="quarter" idx="4"/>
          </p:nvPr>
        </p:nvSpPr>
        <p:spPr/>
        <p:txBody>
          <a:bodyPr/>
          <a:lstStyle/>
          <a:p>
            <a:endParaRPr lang="en-GB" dirty="0"/>
          </a:p>
        </p:txBody>
      </p:sp>
    </p:spTree>
    <p:extLst>
      <p:ext uri="{BB962C8B-B14F-4D97-AF65-F5344CB8AC3E}">
        <p14:creationId xmlns:p14="http://schemas.microsoft.com/office/powerpoint/2010/main" val="134120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1D025B-ACD2-45C1-B156-1DDB470CE319}" type="slidenum">
              <a:rPr lang="en-GB" smtClean="0"/>
              <a:t>15</a:t>
            </a:fld>
            <a:endParaRPr lang="en-GB" dirty="0"/>
          </a:p>
        </p:txBody>
      </p:sp>
      <p:sp>
        <p:nvSpPr>
          <p:cNvPr id="5" name="Date Placeholder 4"/>
          <p:cNvSpPr>
            <a:spLocks noGrp="1"/>
          </p:cNvSpPr>
          <p:nvPr>
            <p:ph type="dt" idx="1"/>
          </p:nvPr>
        </p:nvSpPr>
        <p:spPr/>
        <p:txBody>
          <a:bodyPr/>
          <a:lstStyle/>
          <a:p>
            <a:fld id="{5DF9DA17-D4CB-4480-A329-C2AA5930B26F}" type="datetime1">
              <a:rPr lang="en-GB" smtClean="0"/>
              <a:t>09/09/2026</a:t>
            </a:fld>
            <a:endParaRPr lang="en-GB" dirty="0"/>
          </a:p>
        </p:txBody>
      </p:sp>
      <p:sp>
        <p:nvSpPr>
          <p:cNvPr id="6" name="Header Placeholder 5"/>
          <p:cNvSpPr>
            <a:spLocks noGrp="1"/>
          </p:cNvSpPr>
          <p:nvPr>
            <p:ph type="hdr" sz="quarter"/>
          </p:nvPr>
        </p:nvSpPr>
        <p:spPr/>
        <p:txBody>
          <a:bodyPr/>
          <a:lstStyle/>
          <a:p>
            <a:endParaRPr lang="en-GB" dirty="0"/>
          </a:p>
        </p:txBody>
      </p:sp>
      <p:sp>
        <p:nvSpPr>
          <p:cNvPr id="7" name="Footer Placeholder 6"/>
          <p:cNvSpPr>
            <a:spLocks noGrp="1"/>
          </p:cNvSpPr>
          <p:nvPr>
            <p:ph type="ftr" sz="quarter" idx="4"/>
          </p:nvPr>
        </p:nvSpPr>
        <p:spPr/>
        <p:txBody>
          <a:bodyPr/>
          <a:lstStyle/>
          <a:p>
            <a:endParaRPr lang="en-GB" dirty="0"/>
          </a:p>
        </p:txBody>
      </p:sp>
    </p:spTree>
    <p:extLst>
      <p:ext uri="{BB962C8B-B14F-4D97-AF65-F5344CB8AC3E}">
        <p14:creationId xmlns:p14="http://schemas.microsoft.com/office/powerpoint/2010/main" val="30408449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263" rtl="0" eaLnBrk="1" fontAlgn="auto" latinLnBrk="0" hangingPunct="1">
              <a:lnSpc>
                <a:spcPct val="100000"/>
              </a:lnSpc>
              <a:spcBef>
                <a:spcPts val="0"/>
              </a:spcBef>
              <a:spcAft>
                <a:spcPts val="0"/>
              </a:spcAft>
              <a:buClrTx/>
              <a:buSzTx/>
              <a:buFontTx/>
              <a:buNone/>
              <a:tabLst/>
              <a:defRPr/>
            </a:pPr>
            <a:fld id="{0533E418-C684-4945-99FD-AD67B519583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63"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6286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17</a:t>
            </a:fld>
            <a:endParaRPr lang="en-GB" dirty="0"/>
          </a:p>
        </p:txBody>
      </p:sp>
    </p:spTree>
    <p:extLst>
      <p:ext uri="{BB962C8B-B14F-4D97-AF65-F5344CB8AC3E}">
        <p14:creationId xmlns:p14="http://schemas.microsoft.com/office/powerpoint/2010/main" val="25098394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18</a:t>
            </a:fld>
            <a:endParaRPr lang="en-GB" dirty="0"/>
          </a:p>
        </p:txBody>
      </p:sp>
    </p:spTree>
    <p:extLst>
      <p:ext uri="{BB962C8B-B14F-4D97-AF65-F5344CB8AC3E}">
        <p14:creationId xmlns:p14="http://schemas.microsoft.com/office/powerpoint/2010/main" val="3857619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19</a:t>
            </a:fld>
            <a:endParaRPr lang="en-GB" dirty="0"/>
          </a:p>
        </p:txBody>
      </p:sp>
    </p:spTree>
    <p:extLst>
      <p:ext uri="{BB962C8B-B14F-4D97-AF65-F5344CB8AC3E}">
        <p14:creationId xmlns:p14="http://schemas.microsoft.com/office/powerpoint/2010/main" val="2395118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1D025B-ACD2-45C1-B156-1DDB470CE319}" type="slidenum">
              <a:rPr lang="en-GB" smtClean="0"/>
              <a:t>2</a:t>
            </a:fld>
            <a:endParaRPr lang="en-GB" dirty="0"/>
          </a:p>
        </p:txBody>
      </p:sp>
      <p:sp>
        <p:nvSpPr>
          <p:cNvPr id="5" name="Date Placeholder 4"/>
          <p:cNvSpPr>
            <a:spLocks noGrp="1"/>
          </p:cNvSpPr>
          <p:nvPr>
            <p:ph type="dt" idx="1"/>
          </p:nvPr>
        </p:nvSpPr>
        <p:spPr/>
        <p:txBody>
          <a:bodyPr/>
          <a:lstStyle/>
          <a:p>
            <a:fld id="{5DF9DA17-D4CB-4480-A329-C2AA5930B26F}" type="datetime1">
              <a:rPr lang="en-GB" smtClean="0"/>
              <a:t>09/09/2026</a:t>
            </a:fld>
            <a:endParaRPr lang="en-GB" dirty="0"/>
          </a:p>
        </p:txBody>
      </p:sp>
      <p:sp>
        <p:nvSpPr>
          <p:cNvPr id="6" name="Header Placeholder 5"/>
          <p:cNvSpPr>
            <a:spLocks noGrp="1"/>
          </p:cNvSpPr>
          <p:nvPr>
            <p:ph type="hdr" sz="quarter"/>
          </p:nvPr>
        </p:nvSpPr>
        <p:spPr/>
        <p:txBody>
          <a:bodyPr/>
          <a:lstStyle/>
          <a:p>
            <a:endParaRPr lang="en-GB" dirty="0"/>
          </a:p>
        </p:txBody>
      </p:sp>
      <p:sp>
        <p:nvSpPr>
          <p:cNvPr id="7" name="Footer Placeholder 6"/>
          <p:cNvSpPr>
            <a:spLocks noGrp="1"/>
          </p:cNvSpPr>
          <p:nvPr>
            <p:ph type="ftr" sz="quarter" idx="4"/>
          </p:nvPr>
        </p:nvSpPr>
        <p:spPr/>
        <p:txBody>
          <a:bodyPr/>
          <a:lstStyle/>
          <a:p>
            <a:endParaRPr lang="en-GB" dirty="0"/>
          </a:p>
        </p:txBody>
      </p:sp>
    </p:spTree>
    <p:extLst>
      <p:ext uri="{BB962C8B-B14F-4D97-AF65-F5344CB8AC3E}">
        <p14:creationId xmlns:p14="http://schemas.microsoft.com/office/powerpoint/2010/main" val="26082615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1D025B-ACD2-45C1-B156-1DDB470CE319}" type="slidenum">
              <a:rPr lang="en-GB" smtClean="0"/>
              <a:t>22</a:t>
            </a:fld>
            <a:endParaRPr lang="en-GB" dirty="0"/>
          </a:p>
        </p:txBody>
      </p:sp>
      <p:sp>
        <p:nvSpPr>
          <p:cNvPr id="5" name="Date Placeholder 4"/>
          <p:cNvSpPr>
            <a:spLocks noGrp="1"/>
          </p:cNvSpPr>
          <p:nvPr>
            <p:ph type="dt" idx="1"/>
          </p:nvPr>
        </p:nvSpPr>
        <p:spPr/>
        <p:txBody>
          <a:bodyPr/>
          <a:lstStyle/>
          <a:p>
            <a:fld id="{5DF9DA17-D4CB-4480-A329-C2AA5930B26F}" type="datetime1">
              <a:rPr lang="en-GB" smtClean="0"/>
              <a:t>09/09/2026</a:t>
            </a:fld>
            <a:endParaRPr lang="en-GB" dirty="0"/>
          </a:p>
        </p:txBody>
      </p:sp>
      <p:sp>
        <p:nvSpPr>
          <p:cNvPr id="6" name="Header Placeholder 5"/>
          <p:cNvSpPr>
            <a:spLocks noGrp="1"/>
          </p:cNvSpPr>
          <p:nvPr>
            <p:ph type="hdr" sz="quarter"/>
          </p:nvPr>
        </p:nvSpPr>
        <p:spPr/>
        <p:txBody>
          <a:bodyPr/>
          <a:lstStyle/>
          <a:p>
            <a:endParaRPr lang="en-GB" dirty="0"/>
          </a:p>
        </p:txBody>
      </p:sp>
      <p:sp>
        <p:nvSpPr>
          <p:cNvPr id="7" name="Footer Placeholder 6"/>
          <p:cNvSpPr>
            <a:spLocks noGrp="1"/>
          </p:cNvSpPr>
          <p:nvPr>
            <p:ph type="ftr" sz="quarter" idx="4"/>
          </p:nvPr>
        </p:nvSpPr>
        <p:spPr/>
        <p:txBody>
          <a:bodyPr/>
          <a:lstStyle/>
          <a:p>
            <a:endParaRPr lang="en-GB" dirty="0"/>
          </a:p>
        </p:txBody>
      </p:sp>
    </p:spTree>
    <p:extLst>
      <p:ext uri="{BB962C8B-B14F-4D97-AF65-F5344CB8AC3E}">
        <p14:creationId xmlns:p14="http://schemas.microsoft.com/office/powerpoint/2010/main" val="1973129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263" rtl="0" eaLnBrk="1" fontAlgn="auto" latinLnBrk="0" hangingPunct="1">
              <a:lnSpc>
                <a:spcPct val="100000"/>
              </a:lnSpc>
              <a:spcBef>
                <a:spcPts val="0"/>
              </a:spcBef>
              <a:spcAft>
                <a:spcPts val="0"/>
              </a:spcAft>
              <a:buClrTx/>
              <a:buSzTx/>
              <a:buFontTx/>
              <a:buNone/>
              <a:tabLst/>
              <a:defRPr/>
            </a:pPr>
            <a:fld id="{0533E418-C684-4945-99FD-AD67B519583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63"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6492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24</a:t>
            </a:fld>
            <a:endParaRPr lang="en-GB" dirty="0"/>
          </a:p>
        </p:txBody>
      </p:sp>
    </p:spTree>
    <p:extLst>
      <p:ext uri="{BB962C8B-B14F-4D97-AF65-F5344CB8AC3E}">
        <p14:creationId xmlns:p14="http://schemas.microsoft.com/office/powerpoint/2010/main" val="8536498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25</a:t>
            </a:fld>
            <a:endParaRPr lang="en-GB" dirty="0"/>
          </a:p>
        </p:txBody>
      </p:sp>
    </p:spTree>
    <p:extLst>
      <p:ext uri="{BB962C8B-B14F-4D97-AF65-F5344CB8AC3E}">
        <p14:creationId xmlns:p14="http://schemas.microsoft.com/office/powerpoint/2010/main" val="5994456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26</a:t>
            </a:fld>
            <a:endParaRPr lang="en-GB" dirty="0"/>
          </a:p>
        </p:txBody>
      </p:sp>
    </p:spTree>
    <p:extLst>
      <p:ext uri="{BB962C8B-B14F-4D97-AF65-F5344CB8AC3E}">
        <p14:creationId xmlns:p14="http://schemas.microsoft.com/office/powerpoint/2010/main" val="38224122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27</a:t>
            </a:fld>
            <a:endParaRPr lang="en-GB" dirty="0"/>
          </a:p>
        </p:txBody>
      </p:sp>
    </p:spTree>
    <p:extLst>
      <p:ext uri="{BB962C8B-B14F-4D97-AF65-F5344CB8AC3E}">
        <p14:creationId xmlns:p14="http://schemas.microsoft.com/office/powerpoint/2010/main" val="2362593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28</a:t>
            </a:fld>
            <a:endParaRPr lang="en-GB" dirty="0"/>
          </a:p>
        </p:txBody>
      </p:sp>
    </p:spTree>
    <p:extLst>
      <p:ext uri="{BB962C8B-B14F-4D97-AF65-F5344CB8AC3E}">
        <p14:creationId xmlns:p14="http://schemas.microsoft.com/office/powerpoint/2010/main" val="25472973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32</a:t>
            </a:fld>
            <a:endParaRPr lang="en-GB" dirty="0"/>
          </a:p>
        </p:txBody>
      </p:sp>
    </p:spTree>
    <p:extLst>
      <p:ext uri="{BB962C8B-B14F-4D97-AF65-F5344CB8AC3E}">
        <p14:creationId xmlns:p14="http://schemas.microsoft.com/office/powerpoint/2010/main" val="33792211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33</a:t>
            </a:fld>
            <a:endParaRPr lang="en-GB" dirty="0"/>
          </a:p>
        </p:txBody>
      </p:sp>
    </p:spTree>
    <p:extLst>
      <p:ext uri="{BB962C8B-B14F-4D97-AF65-F5344CB8AC3E}">
        <p14:creationId xmlns:p14="http://schemas.microsoft.com/office/powerpoint/2010/main" val="36463895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7B817-3697-D505-9810-79D16F07AC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430F8C-83BD-8A4F-3F63-7B7C36A6D5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F3844F-8697-389A-D3E3-F7EF6A62DB6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6831F6-2E5E-C3F2-41E7-98DA11C8B39B}"/>
              </a:ext>
            </a:extLst>
          </p:cNvPr>
          <p:cNvSpPr>
            <a:spLocks noGrp="1"/>
          </p:cNvSpPr>
          <p:nvPr>
            <p:ph type="sldNum" sz="quarter" idx="5"/>
          </p:nvPr>
        </p:nvSpPr>
        <p:spPr/>
        <p:txBody>
          <a:bodyPr/>
          <a:lstStyle/>
          <a:p>
            <a:fld id="{0533E418-C684-4945-99FD-AD67B519583E}" type="slidenum">
              <a:rPr lang="en-GB" smtClean="0"/>
              <a:t>34</a:t>
            </a:fld>
            <a:endParaRPr lang="en-GB" dirty="0"/>
          </a:p>
        </p:txBody>
      </p:sp>
    </p:spTree>
    <p:extLst>
      <p:ext uri="{BB962C8B-B14F-4D97-AF65-F5344CB8AC3E}">
        <p14:creationId xmlns:p14="http://schemas.microsoft.com/office/powerpoint/2010/main" val="3827664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3</a:t>
            </a:fld>
            <a:endParaRPr lang="en-GB" dirty="0"/>
          </a:p>
        </p:txBody>
      </p:sp>
    </p:spTree>
    <p:extLst>
      <p:ext uri="{BB962C8B-B14F-4D97-AF65-F5344CB8AC3E}">
        <p14:creationId xmlns:p14="http://schemas.microsoft.com/office/powerpoint/2010/main" val="27322655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35</a:t>
            </a:fld>
            <a:endParaRPr lang="en-GB" dirty="0"/>
          </a:p>
        </p:txBody>
      </p:sp>
    </p:spTree>
    <p:extLst>
      <p:ext uri="{BB962C8B-B14F-4D97-AF65-F5344CB8AC3E}">
        <p14:creationId xmlns:p14="http://schemas.microsoft.com/office/powerpoint/2010/main" val="30341214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1D025B-ACD2-45C1-B156-1DDB470CE319}" type="slidenum">
              <a:rPr lang="en-GB" smtClean="0"/>
              <a:t>36</a:t>
            </a:fld>
            <a:endParaRPr lang="en-GB" dirty="0"/>
          </a:p>
        </p:txBody>
      </p:sp>
      <p:sp>
        <p:nvSpPr>
          <p:cNvPr id="5" name="Date Placeholder 4"/>
          <p:cNvSpPr>
            <a:spLocks noGrp="1"/>
          </p:cNvSpPr>
          <p:nvPr>
            <p:ph type="dt" idx="1"/>
          </p:nvPr>
        </p:nvSpPr>
        <p:spPr/>
        <p:txBody>
          <a:bodyPr/>
          <a:lstStyle/>
          <a:p>
            <a:fld id="{5DF9DA17-D4CB-4480-A329-C2AA5930B26F}" type="datetime1">
              <a:rPr lang="en-GB" smtClean="0"/>
              <a:t>09/09/2026</a:t>
            </a:fld>
            <a:endParaRPr lang="en-GB" dirty="0"/>
          </a:p>
        </p:txBody>
      </p:sp>
      <p:sp>
        <p:nvSpPr>
          <p:cNvPr id="6" name="Header Placeholder 5"/>
          <p:cNvSpPr>
            <a:spLocks noGrp="1"/>
          </p:cNvSpPr>
          <p:nvPr>
            <p:ph type="hdr" sz="quarter"/>
          </p:nvPr>
        </p:nvSpPr>
        <p:spPr/>
        <p:txBody>
          <a:bodyPr/>
          <a:lstStyle/>
          <a:p>
            <a:endParaRPr lang="en-GB" dirty="0"/>
          </a:p>
        </p:txBody>
      </p:sp>
      <p:sp>
        <p:nvSpPr>
          <p:cNvPr id="7" name="Footer Placeholder 6"/>
          <p:cNvSpPr>
            <a:spLocks noGrp="1"/>
          </p:cNvSpPr>
          <p:nvPr>
            <p:ph type="ftr" sz="quarter" idx="4"/>
          </p:nvPr>
        </p:nvSpPr>
        <p:spPr/>
        <p:txBody>
          <a:bodyPr/>
          <a:lstStyle/>
          <a:p>
            <a:endParaRPr lang="en-GB" dirty="0"/>
          </a:p>
        </p:txBody>
      </p:sp>
    </p:spTree>
    <p:extLst>
      <p:ext uri="{BB962C8B-B14F-4D97-AF65-F5344CB8AC3E}">
        <p14:creationId xmlns:p14="http://schemas.microsoft.com/office/powerpoint/2010/main" val="21224212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37</a:t>
            </a:fld>
            <a:endParaRPr lang="en-GB" dirty="0"/>
          </a:p>
        </p:txBody>
      </p:sp>
    </p:spTree>
    <p:extLst>
      <p:ext uri="{BB962C8B-B14F-4D97-AF65-F5344CB8AC3E}">
        <p14:creationId xmlns:p14="http://schemas.microsoft.com/office/powerpoint/2010/main" val="15220238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3C67-559A-EF73-45A7-1D72F8BCFC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6E8E46-42CC-250D-32D4-E699A44AF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35F90-9C0A-D250-1F26-AE4CBFB75D4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0147C34-60B5-AE7E-EE1C-7ABFF0C36DB3}"/>
              </a:ext>
            </a:extLst>
          </p:cNvPr>
          <p:cNvSpPr>
            <a:spLocks noGrp="1"/>
          </p:cNvSpPr>
          <p:nvPr>
            <p:ph type="sldNum" sz="quarter" idx="5"/>
          </p:nvPr>
        </p:nvSpPr>
        <p:spPr/>
        <p:txBody>
          <a:bodyPr/>
          <a:lstStyle/>
          <a:p>
            <a:fld id="{0533E418-C684-4945-99FD-AD67B519583E}" type="slidenum">
              <a:rPr lang="en-GB" smtClean="0"/>
              <a:t>38</a:t>
            </a:fld>
            <a:endParaRPr lang="en-GB" dirty="0"/>
          </a:p>
        </p:txBody>
      </p:sp>
    </p:spTree>
    <p:extLst>
      <p:ext uri="{BB962C8B-B14F-4D97-AF65-F5344CB8AC3E}">
        <p14:creationId xmlns:p14="http://schemas.microsoft.com/office/powerpoint/2010/main" val="899210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F1717-9DD0-28D4-30C5-DACB6DB23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D8FCA-DCD8-A1B1-2B55-19CC93ABB4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6EEA25-D243-35A5-1612-F7C10B3D752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BB0B44A-FD69-7342-0595-ACBD372ECF4A}"/>
              </a:ext>
            </a:extLst>
          </p:cNvPr>
          <p:cNvSpPr>
            <a:spLocks noGrp="1"/>
          </p:cNvSpPr>
          <p:nvPr>
            <p:ph type="sldNum" sz="quarter" idx="5"/>
          </p:nvPr>
        </p:nvSpPr>
        <p:spPr/>
        <p:txBody>
          <a:bodyPr/>
          <a:lstStyle/>
          <a:p>
            <a:fld id="{0533E418-C684-4945-99FD-AD67B519583E}" type="slidenum">
              <a:rPr lang="en-GB" smtClean="0"/>
              <a:t>39</a:t>
            </a:fld>
            <a:endParaRPr lang="en-GB" dirty="0"/>
          </a:p>
        </p:txBody>
      </p:sp>
    </p:spTree>
    <p:extLst>
      <p:ext uri="{BB962C8B-B14F-4D97-AF65-F5344CB8AC3E}">
        <p14:creationId xmlns:p14="http://schemas.microsoft.com/office/powerpoint/2010/main" val="32777619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40</a:t>
            </a:fld>
            <a:endParaRPr lang="en-GB" dirty="0"/>
          </a:p>
        </p:txBody>
      </p:sp>
    </p:spTree>
    <p:extLst>
      <p:ext uri="{BB962C8B-B14F-4D97-AF65-F5344CB8AC3E}">
        <p14:creationId xmlns:p14="http://schemas.microsoft.com/office/powerpoint/2010/main" val="4350823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41</a:t>
            </a:fld>
            <a:endParaRPr lang="en-GB" dirty="0"/>
          </a:p>
        </p:txBody>
      </p:sp>
    </p:spTree>
    <p:extLst>
      <p:ext uri="{BB962C8B-B14F-4D97-AF65-F5344CB8AC3E}">
        <p14:creationId xmlns:p14="http://schemas.microsoft.com/office/powerpoint/2010/main" val="14866389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1D025B-ACD2-45C1-B156-1DDB470CE319}" type="slidenum">
              <a:rPr lang="en-GB" smtClean="0"/>
              <a:t>42</a:t>
            </a:fld>
            <a:endParaRPr lang="en-GB" dirty="0"/>
          </a:p>
        </p:txBody>
      </p:sp>
      <p:sp>
        <p:nvSpPr>
          <p:cNvPr id="5" name="Date Placeholder 4"/>
          <p:cNvSpPr>
            <a:spLocks noGrp="1"/>
          </p:cNvSpPr>
          <p:nvPr>
            <p:ph type="dt" idx="1"/>
          </p:nvPr>
        </p:nvSpPr>
        <p:spPr/>
        <p:txBody>
          <a:bodyPr/>
          <a:lstStyle/>
          <a:p>
            <a:fld id="{5DF9DA17-D4CB-4480-A329-C2AA5930B26F}" type="datetime1">
              <a:rPr lang="en-GB" smtClean="0"/>
              <a:t>09/09/2026</a:t>
            </a:fld>
            <a:endParaRPr lang="en-GB" dirty="0"/>
          </a:p>
        </p:txBody>
      </p:sp>
      <p:sp>
        <p:nvSpPr>
          <p:cNvPr id="6" name="Header Placeholder 5"/>
          <p:cNvSpPr>
            <a:spLocks noGrp="1"/>
          </p:cNvSpPr>
          <p:nvPr>
            <p:ph type="hdr" sz="quarter"/>
          </p:nvPr>
        </p:nvSpPr>
        <p:spPr/>
        <p:txBody>
          <a:bodyPr/>
          <a:lstStyle/>
          <a:p>
            <a:endParaRPr lang="en-GB" dirty="0"/>
          </a:p>
        </p:txBody>
      </p:sp>
      <p:sp>
        <p:nvSpPr>
          <p:cNvPr id="7" name="Footer Placeholder 6"/>
          <p:cNvSpPr>
            <a:spLocks noGrp="1"/>
          </p:cNvSpPr>
          <p:nvPr>
            <p:ph type="ftr" sz="quarter" idx="4"/>
          </p:nvPr>
        </p:nvSpPr>
        <p:spPr/>
        <p:txBody>
          <a:bodyPr/>
          <a:lstStyle/>
          <a:p>
            <a:endParaRPr lang="en-GB" dirty="0"/>
          </a:p>
        </p:txBody>
      </p:sp>
    </p:spTree>
    <p:extLst>
      <p:ext uri="{BB962C8B-B14F-4D97-AF65-F5344CB8AC3E}">
        <p14:creationId xmlns:p14="http://schemas.microsoft.com/office/powerpoint/2010/main" val="548992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1D025B-ACD2-45C1-B156-1DDB470CE319}" type="slidenum">
              <a:rPr lang="en-GB" smtClean="0"/>
              <a:t>4</a:t>
            </a:fld>
            <a:endParaRPr lang="en-GB" dirty="0"/>
          </a:p>
        </p:txBody>
      </p:sp>
      <p:sp>
        <p:nvSpPr>
          <p:cNvPr id="5" name="Date Placeholder 4"/>
          <p:cNvSpPr>
            <a:spLocks noGrp="1"/>
          </p:cNvSpPr>
          <p:nvPr>
            <p:ph type="dt" idx="1"/>
          </p:nvPr>
        </p:nvSpPr>
        <p:spPr/>
        <p:txBody>
          <a:bodyPr/>
          <a:lstStyle/>
          <a:p>
            <a:fld id="{5DF9DA17-D4CB-4480-A329-C2AA5930B26F}" type="datetime1">
              <a:rPr lang="en-GB" smtClean="0"/>
              <a:t>09/09/2026</a:t>
            </a:fld>
            <a:endParaRPr lang="en-GB" dirty="0"/>
          </a:p>
        </p:txBody>
      </p:sp>
      <p:sp>
        <p:nvSpPr>
          <p:cNvPr id="6" name="Header Placeholder 5"/>
          <p:cNvSpPr>
            <a:spLocks noGrp="1"/>
          </p:cNvSpPr>
          <p:nvPr>
            <p:ph type="hdr" sz="quarter"/>
          </p:nvPr>
        </p:nvSpPr>
        <p:spPr/>
        <p:txBody>
          <a:bodyPr/>
          <a:lstStyle/>
          <a:p>
            <a:endParaRPr lang="en-GB" dirty="0"/>
          </a:p>
        </p:txBody>
      </p:sp>
      <p:sp>
        <p:nvSpPr>
          <p:cNvPr id="7" name="Footer Placeholder 6"/>
          <p:cNvSpPr>
            <a:spLocks noGrp="1"/>
          </p:cNvSpPr>
          <p:nvPr>
            <p:ph type="ftr" sz="quarter" idx="4"/>
          </p:nvPr>
        </p:nvSpPr>
        <p:spPr/>
        <p:txBody>
          <a:bodyPr/>
          <a:lstStyle/>
          <a:p>
            <a:endParaRPr lang="en-GB" dirty="0"/>
          </a:p>
        </p:txBody>
      </p:sp>
    </p:spTree>
    <p:extLst>
      <p:ext uri="{BB962C8B-B14F-4D97-AF65-F5344CB8AC3E}">
        <p14:creationId xmlns:p14="http://schemas.microsoft.com/office/powerpoint/2010/main" val="246159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1D025B-ACD2-45C1-B156-1DDB470CE319}" type="slidenum">
              <a:rPr lang="en-GB" smtClean="0"/>
              <a:t>5</a:t>
            </a:fld>
            <a:endParaRPr lang="en-GB" dirty="0"/>
          </a:p>
        </p:txBody>
      </p:sp>
      <p:sp>
        <p:nvSpPr>
          <p:cNvPr id="5" name="Date Placeholder 4"/>
          <p:cNvSpPr>
            <a:spLocks noGrp="1"/>
          </p:cNvSpPr>
          <p:nvPr>
            <p:ph type="dt" idx="1"/>
          </p:nvPr>
        </p:nvSpPr>
        <p:spPr/>
        <p:txBody>
          <a:bodyPr/>
          <a:lstStyle/>
          <a:p>
            <a:fld id="{5DF9DA17-D4CB-4480-A329-C2AA5930B26F}" type="datetime1">
              <a:rPr lang="en-GB" smtClean="0"/>
              <a:t>09/09/2026</a:t>
            </a:fld>
            <a:endParaRPr lang="en-GB" dirty="0"/>
          </a:p>
        </p:txBody>
      </p:sp>
      <p:sp>
        <p:nvSpPr>
          <p:cNvPr id="6" name="Header Placeholder 5"/>
          <p:cNvSpPr>
            <a:spLocks noGrp="1"/>
          </p:cNvSpPr>
          <p:nvPr>
            <p:ph type="hdr" sz="quarter"/>
          </p:nvPr>
        </p:nvSpPr>
        <p:spPr/>
        <p:txBody>
          <a:bodyPr/>
          <a:lstStyle/>
          <a:p>
            <a:endParaRPr lang="en-GB" dirty="0"/>
          </a:p>
        </p:txBody>
      </p:sp>
      <p:sp>
        <p:nvSpPr>
          <p:cNvPr id="7" name="Footer Placeholder 6"/>
          <p:cNvSpPr>
            <a:spLocks noGrp="1"/>
          </p:cNvSpPr>
          <p:nvPr>
            <p:ph type="ftr" sz="quarter" idx="4"/>
          </p:nvPr>
        </p:nvSpPr>
        <p:spPr/>
        <p:txBody>
          <a:bodyPr/>
          <a:lstStyle/>
          <a:p>
            <a:endParaRPr lang="en-GB" dirty="0"/>
          </a:p>
        </p:txBody>
      </p:sp>
    </p:spTree>
    <p:extLst>
      <p:ext uri="{BB962C8B-B14F-4D97-AF65-F5344CB8AC3E}">
        <p14:creationId xmlns:p14="http://schemas.microsoft.com/office/powerpoint/2010/main" val="4101872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6</a:t>
            </a:fld>
            <a:endParaRPr lang="en-GB" dirty="0"/>
          </a:p>
        </p:txBody>
      </p:sp>
    </p:spTree>
    <p:extLst>
      <p:ext uri="{BB962C8B-B14F-4D97-AF65-F5344CB8AC3E}">
        <p14:creationId xmlns:p14="http://schemas.microsoft.com/office/powerpoint/2010/main" val="2686493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E8A9-5F8A-C535-FFA5-7C585B62F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14E5BB-F5F6-19CC-BFDD-9191544F9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980CBE-8488-5789-AEC3-3D28A456981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16079B9-5D13-E27C-ED03-FF1D34F42DB1}"/>
              </a:ext>
            </a:extLst>
          </p:cNvPr>
          <p:cNvSpPr>
            <a:spLocks noGrp="1"/>
          </p:cNvSpPr>
          <p:nvPr>
            <p:ph type="sldNum" sz="quarter" idx="5"/>
          </p:nvPr>
        </p:nvSpPr>
        <p:spPr/>
        <p:txBody>
          <a:bodyPr/>
          <a:lstStyle/>
          <a:p>
            <a:fld id="{0533E418-C684-4945-99FD-AD67B519583E}" type="slidenum">
              <a:rPr lang="en-GB" smtClean="0"/>
              <a:t>7</a:t>
            </a:fld>
            <a:endParaRPr lang="en-GB" dirty="0"/>
          </a:p>
        </p:txBody>
      </p:sp>
    </p:spTree>
    <p:extLst>
      <p:ext uri="{BB962C8B-B14F-4D97-AF65-F5344CB8AC3E}">
        <p14:creationId xmlns:p14="http://schemas.microsoft.com/office/powerpoint/2010/main" val="210425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8</a:t>
            </a:fld>
            <a:endParaRPr lang="en-GB" dirty="0"/>
          </a:p>
        </p:txBody>
      </p:sp>
    </p:spTree>
    <p:extLst>
      <p:ext uri="{BB962C8B-B14F-4D97-AF65-F5344CB8AC3E}">
        <p14:creationId xmlns:p14="http://schemas.microsoft.com/office/powerpoint/2010/main" val="2172779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3E418-C684-4945-99FD-AD67B519583E}" type="slidenum">
              <a:rPr lang="en-GB" smtClean="0"/>
              <a:t>9</a:t>
            </a:fld>
            <a:endParaRPr lang="en-GB" dirty="0"/>
          </a:p>
        </p:txBody>
      </p:sp>
    </p:spTree>
    <p:extLst>
      <p:ext uri="{BB962C8B-B14F-4D97-AF65-F5344CB8AC3E}">
        <p14:creationId xmlns:p14="http://schemas.microsoft.com/office/powerpoint/2010/main" val="2468473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A">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833B0605-69D6-6075-308E-FAA7A0D2B50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5" name="Text Placeholder 63">
            <a:extLst>
              <a:ext uri="{FF2B5EF4-FFF2-40B4-BE49-F238E27FC236}">
                <a16:creationId xmlns:a16="http://schemas.microsoft.com/office/drawing/2014/main" id="{14A339D7-8E34-C0A5-E64E-BFFE0FE6C4E0}"/>
              </a:ext>
            </a:extLst>
          </p:cNvPr>
          <p:cNvSpPr txBox="1">
            <a:spLocks noChangeAspect="1"/>
          </p:cNvSpPr>
          <p:nvPr userDrawn="1"/>
        </p:nvSpPr>
        <p:spPr bwMode="invGray">
          <a:xfrm>
            <a:off x="871200" y="0"/>
            <a:ext cx="1321102" cy="1576800"/>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6" name="Freeform 6">
            <a:extLst>
              <a:ext uri="{FF2B5EF4-FFF2-40B4-BE49-F238E27FC236}">
                <a16:creationId xmlns:a16="http://schemas.microsoft.com/office/drawing/2014/main" id="{CEF199E2-C2A6-E661-D2B8-0A3042ECC011}"/>
              </a:ext>
            </a:extLst>
          </p:cNvPr>
          <p:cNvSpPr txBox="1">
            <a:spLocks/>
          </p:cNvSpPr>
          <p:nvPr userDrawn="1"/>
        </p:nvSpPr>
        <p:spPr bwMode="white">
          <a:xfrm>
            <a:off x="1156943" y="688394"/>
            <a:ext cx="749619" cy="672738"/>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0ABB6352-A0A8-48E4-8F03-79D2E46AD91D}"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userDrawn="1">
            <p:ph type="ctrTitle" hasCustomPrompt="1"/>
          </p:nvPr>
        </p:nvSpPr>
        <p:spPr>
          <a:xfrm>
            <a:off x="696911" y="2354263"/>
            <a:ext cx="6602413" cy="3024137"/>
          </a:xfrm>
        </p:spPr>
        <p:txBody>
          <a:bodyPr anchor="b"/>
          <a:lstStyle>
            <a:lvl1pPr algn="l">
              <a:defRPr sz="4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userDrawn="1">
            <p:ph type="subTitle" idx="1" hasCustomPrompt="1"/>
          </p:nvPr>
        </p:nvSpPr>
        <p:spPr>
          <a:xfrm>
            <a:off x="696913" y="5479013"/>
            <a:ext cx="6602412" cy="1098000"/>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27069129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Gray)">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solidFill>
            <a:srgbClr val="EBEB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5EA42969-ECAF-43CA-BED7-9886154B7183}"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0EED120-9E80-5452-0797-37D6B887ADAA}"/>
              </a:ext>
            </a:extLst>
          </p:cNvPr>
          <p:cNvSpPr>
            <a:spLocks noGrp="1"/>
          </p:cNvSpPr>
          <p:nvPr userDrawn="1">
            <p:ph type="sldNum" sz="quarter" idx="17"/>
          </p:nvPr>
        </p:nvSpPr>
        <p:spPr>
          <a:noFill/>
        </p:spPr>
        <p:txBody>
          <a:bodyPr/>
          <a:lstStyle>
            <a:lvl1pPr>
              <a:defRPr>
                <a:solidFill>
                  <a:schemeClr val="bg2"/>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9398367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Divider (Light Blu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bg2">
                  <a:lumMod val="25000"/>
                  <a:lumOff val="75000"/>
                </a:schemeClr>
              </a:gs>
              <a:gs pos="0">
                <a:schemeClr val="accent2">
                  <a:lumMod val="20000"/>
                  <a:lumOff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321D9025-334F-4C94-8BB9-67F1F7AF8F39}"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0EED120-9E80-5452-0797-37D6B887ADAA}"/>
              </a:ext>
            </a:extLst>
          </p:cNvPr>
          <p:cNvSpPr>
            <a:spLocks noGrp="1"/>
          </p:cNvSpPr>
          <p:nvPr userDrawn="1">
            <p:ph type="sldNum" sz="quarter" idx="17"/>
          </p:nvPr>
        </p:nvSpPr>
        <p:spPr>
          <a:noFill/>
        </p:spPr>
        <p:txBody>
          <a:bodyPr/>
          <a:lstStyle>
            <a:lvl1pPr>
              <a:defRPr>
                <a:solidFill>
                  <a:schemeClr val="bg2"/>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9167172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Divider (Green)">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solidFill>
            <a:srgbClr val="CDF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5EA42969-ECAF-43CA-BED7-9886154B7183}"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0EED120-9E80-5452-0797-37D6B887ADAA}"/>
              </a:ext>
            </a:extLst>
          </p:cNvPr>
          <p:cNvSpPr>
            <a:spLocks noGrp="1"/>
          </p:cNvSpPr>
          <p:nvPr userDrawn="1">
            <p:ph type="sldNum" sz="quarter" idx="17"/>
          </p:nvPr>
        </p:nvSpPr>
        <p:spPr>
          <a:noFill/>
        </p:spPr>
        <p:txBody>
          <a:bodyPr/>
          <a:lstStyle>
            <a:lvl1pPr>
              <a:defRPr>
                <a:solidFill>
                  <a:schemeClr val="bg2"/>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1728546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Divider (Gray)">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solidFill>
            <a:srgbClr val="EBEB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5EA42969-ECAF-43CA-BED7-9886154B7183}"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0EED120-9E80-5452-0797-37D6B887ADAA}"/>
              </a:ext>
            </a:extLst>
          </p:cNvPr>
          <p:cNvSpPr>
            <a:spLocks noGrp="1"/>
          </p:cNvSpPr>
          <p:nvPr userDrawn="1">
            <p:ph type="sldNum" sz="quarter" idx="17"/>
          </p:nvPr>
        </p:nvSpPr>
        <p:spPr>
          <a:noFill/>
        </p:spPr>
        <p:txBody>
          <a:bodyPr/>
          <a:lstStyle>
            <a:lvl1pPr>
              <a:defRPr>
                <a:solidFill>
                  <a:schemeClr val="bg2"/>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4114079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and on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p:txBody>
          <a:bodyPr/>
          <a:lstStyle>
            <a:lvl1pPr>
              <a:defRPr/>
            </a:lvl1pPr>
            <a:lvl5pPr>
              <a:defRPr/>
            </a:lvl5pPr>
            <a:lvl6pPr>
              <a:defRPr/>
            </a:lvl6pPr>
            <a:lvl7pPr>
              <a:defRPr/>
            </a:lvl7pPr>
            <a:lvl8pPr>
              <a:defRPr/>
            </a:lvl8pPr>
            <a:lvl9pPr>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79AA4F96-AB1A-4342-53B7-0B799EE2F19A}"/>
              </a:ext>
            </a:extLst>
          </p:cNvPr>
          <p:cNvSpPr>
            <a:spLocks noGrp="1"/>
          </p:cNvSpPr>
          <p:nvPr>
            <p:ph type="dt" sz="half" idx="10"/>
          </p:nvPr>
        </p:nvSpPr>
        <p:spPr>
          <a:xfrm>
            <a:off x="0" y="6563982"/>
            <a:ext cx="0" cy="0"/>
          </a:xfrm>
          <a:prstGeom prst="rect">
            <a:avLst/>
          </a:prstGeom>
        </p:spPr>
        <p:txBody>
          <a:bodyPr/>
          <a:lstStyle/>
          <a:p>
            <a:fld id="{3ECA2F7C-4E8C-4175-B81C-B0829FF1812B}" type="datetime4">
              <a:rPr lang="en-GB" smtClean="0"/>
              <a:t>09 September 2026</a:t>
            </a:fld>
            <a:endParaRPr lang="en-GB" dirty="0"/>
          </a:p>
        </p:txBody>
      </p:sp>
      <p:sp>
        <p:nvSpPr>
          <p:cNvPr id="5" name="Footer Placeholder 4">
            <a:extLst>
              <a:ext uri="{FF2B5EF4-FFF2-40B4-BE49-F238E27FC236}">
                <a16:creationId xmlns:a16="http://schemas.microsoft.com/office/drawing/2014/main" id="{2338F565-D591-02F4-656F-D8F6DAEB4668}"/>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C309293A-9672-46B2-CD9A-F58410D94A1E}"/>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71961985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and one content (Blue)">
    <p:bg>
      <p:bgRef idx="1001">
        <a:schemeClr val="bg1"/>
      </p:bgRef>
    </p:bg>
    <p:spTree>
      <p:nvGrpSpPr>
        <p:cNvPr id="1" name=""/>
        <p:cNvGrpSpPr/>
        <p:nvPr/>
      </p:nvGrpSpPr>
      <p:grpSpPr>
        <a:xfrm>
          <a:off x="0" y="0"/>
          <a:ext cx="0" cy="0"/>
          <a:chOff x="0" y="0"/>
          <a:chExt cx="0" cy="0"/>
        </a:xfrm>
      </p:grpSpPr>
      <p:sp>
        <p:nvSpPr>
          <p:cNvPr id="7" name="Baggrund">
            <a:extLst>
              <a:ext uri="{FF2B5EF4-FFF2-40B4-BE49-F238E27FC236}">
                <a16:creationId xmlns:a16="http://schemas.microsoft.com/office/drawing/2014/main" id="{D9DD4C16-D75A-C112-8EF3-4593C66F1FE6}"/>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C7DF9565-BC4B-6500-9F90-052B657C6BC7}"/>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EAC0D800-9FD4-5B52-5D76-E598679A17CC}"/>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79AA4F96-AB1A-4342-53B7-0B799EE2F19A}"/>
              </a:ext>
            </a:extLst>
          </p:cNvPr>
          <p:cNvSpPr>
            <a:spLocks noGrp="1"/>
          </p:cNvSpPr>
          <p:nvPr>
            <p:ph type="dt" sz="half" idx="10"/>
          </p:nvPr>
        </p:nvSpPr>
        <p:spPr>
          <a:xfrm>
            <a:off x="0" y="6563982"/>
            <a:ext cx="0" cy="0"/>
          </a:xfrm>
          <a:prstGeom prst="rect">
            <a:avLst/>
          </a:prstGeom>
        </p:spPr>
        <p:txBody>
          <a:bodyPr/>
          <a:lstStyle/>
          <a:p>
            <a:fld id="{82963C5D-C983-4CF8-8D99-C470C453DD7D}" type="datetime4">
              <a:rPr lang="en-GB" smtClean="0"/>
              <a:t>09 September 2026</a:t>
            </a:fld>
            <a:endParaRPr lang="en-GB" dirty="0"/>
          </a:p>
        </p:txBody>
      </p:sp>
      <p:sp>
        <p:nvSpPr>
          <p:cNvPr id="5" name="Footer Placeholder 4">
            <a:extLst>
              <a:ext uri="{FF2B5EF4-FFF2-40B4-BE49-F238E27FC236}">
                <a16:creationId xmlns:a16="http://schemas.microsoft.com/office/drawing/2014/main" id="{2338F565-D591-02F4-656F-D8F6DAEB4668}"/>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C309293A-9672-46B2-CD9A-F58410D94A1E}"/>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669807331"/>
      </p:ext>
    </p:extLst>
  </p:cSld>
  <p:clrMapOvr>
    <a:overrideClrMapping bg1="dk1" tx1="lt1" bg2="dk2" tx2="lt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356349" y="1504950"/>
            <a:ext cx="5137151" cy="4672650"/>
          </a:xfrm>
          <a:solidFill>
            <a:schemeClr val="bg1">
              <a:lumMod val="95000"/>
            </a:schemeClr>
          </a:solidFill>
        </p:spPr>
        <p:txBody>
          <a:bodyPr tIns="648000" anchor="ctr" anchorCtr="0"/>
          <a:lstStyle>
            <a:lvl1pPr marL="0" indent="0" algn="ctr">
              <a:buNone/>
              <a:defRPr sz="1600">
                <a:solidFill>
                  <a:schemeClr val="tx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1CEE748F-03E8-47BE-9817-39181593439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1504950"/>
            <a:ext cx="5137151" cy="4672650"/>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6" name="Slide Number Placeholder 5">
            <a:extLst>
              <a:ext uri="{FF2B5EF4-FFF2-40B4-BE49-F238E27FC236}">
                <a16:creationId xmlns:a16="http://schemas.microsoft.com/office/drawing/2014/main" id="{ECA2BB86-7F83-7675-BFB0-7655042B0C73}"/>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40911450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ntent and picture (Blue)">
    <p:bg>
      <p:bgRef idx="1001">
        <a:schemeClr val="bg1"/>
      </p:bgRef>
    </p:bg>
    <p:spTree>
      <p:nvGrpSpPr>
        <p:cNvPr id="1" name=""/>
        <p:cNvGrpSpPr/>
        <p:nvPr/>
      </p:nvGrpSpPr>
      <p:grpSpPr>
        <a:xfrm>
          <a:off x="0" y="0"/>
          <a:ext cx="0" cy="0"/>
          <a:chOff x="0" y="0"/>
          <a:chExt cx="0" cy="0"/>
        </a:xfrm>
      </p:grpSpPr>
      <p:sp>
        <p:nvSpPr>
          <p:cNvPr id="8" name="Baggrund">
            <a:extLst>
              <a:ext uri="{FF2B5EF4-FFF2-40B4-BE49-F238E27FC236}">
                <a16:creationId xmlns:a16="http://schemas.microsoft.com/office/drawing/2014/main" id="{95709F27-DA51-FEA8-2868-C1E5C82D4D5A}"/>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7" name="Logo">
            <a:extLst>
              <a:ext uri="{FF2B5EF4-FFF2-40B4-BE49-F238E27FC236}">
                <a16:creationId xmlns:a16="http://schemas.microsoft.com/office/drawing/2014/main" id="{4C28FBEE-D636-90D7-2F91-3F2E1E15994A}"/>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8" name="Logo">
            <a:extLst>
              <a:ext uri="{FF2B5EF4-FFF2-40B4-BE49-F238E27FC236}">
                <a16:creationId xmlns:a16="http://schemas.microsoft.com/office/drawing/2014/main" id="{D8D54F4D-469E-56A8-F5DF-EB270EDFA011}"/>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356349" y="2354263"/>
            <a:ext cx="5137151" cy="3822700"/>
          </a:xfrm>
          <a:solidFill>
            <a:schemeClr val="tx1">
              <a:lumMod val="85000"/>
            </a:schemeClr>
          </a:solidFill>
        </p:spPr>
        <p:txBody>
          <a:bodyPr tIns="648000" anchor="ctr" anchorCtr="0"/>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1CEE748F-03E8-47BE-9817-39181593439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2354263"/>
            <a:ext cx="5137151" cy="38227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2D5F3900-5FCE-15B2-FDC1-0D2A123DA404}"/>
              </a:ext>
            </a:extLst>
          </p:cNvPr>
          <p:cNvSpPr>
            <a:spLocks noGrp="1"/>
          </p:cNvSpPr>
          <p:nvPr>
            <p:ph type="dt" sz="half" idx="15"/>
          </p:nvPr>
        </p:nvSpPr>
        <p:spPr>
          <a:xfrm>
            <a:off x="0" y="6563982"/>
            <a:ext cx="0" cy="0"/>
          </a:xfrm>
          <a:prstGeom prst="rect">
            <a:avLst/>
          </a:prstGeom>
        </p:spPr>
        <p:txBody>
          <a:bodyPr/>
          <a:lstStyle/>
          <a:p>
            <a:fld id="{DC86E1AF-12B6-4355-84B2-A3F1E59E1AF7}" type="datetime4">
              <a:rPr lang="en-GB" smtClean="0"/>
              <a:t>09 September 2026</a:t>
            </a:fld>
            <a:endParaRPr lang="en-GB" dirty="0"/>
          </a:p>
        </p:txBody>
      </p:sp>
      <p:sp>
        <p:nvSpPr>
          <p:cNvPr id="5" name="Footer Placeholder 4">
            <a:extLst>
              <a:ext uri="{FF2B5EF4-FFF2-40B4-BE49-F238E27FC236}">
                <a16:creationId xmlns:a16="http://schemas.microsoft.com/office/drawing/2014/main" id="{368CC7A0-40A4-1195-C205-B2D87CDED41D}"/>
              </a:ext>
            </a:extLst>
          </p:cNvPr>
          <p:cNvSpPr>
            <a:spLocks noGrp="1"/>
          </p:cNvSpPr>
          <p:nvPr>
            <p:ph type="ftr" sz="quarter" idx="16"/>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ECA2BB86-7F83-7675-BFB0-7655042B0C73}"/>
              </a:ext>
            </a:extLst>
          </p:cNvPr>
          <p:cNvSpPr>
            <a:spLocks noGrp="1"/>
          </p:cNvSpPr>
          <p:nvPr>
            <p:ph type="sldNum" sz="quarter" idx="17"/>
          </p:nvPr>
        </p:nvSpPr>
        <p:spPr/>
        <p:txBody>
          <a:bodyPr/>
          <a:lstStyle>
            <a:lvl1pPr>
              <a:defRPr>
                <a:solidFill>
                  <a:schemeClr val="tx1"/>
                </a:solidFill>
              </a:defRPr>
            </a:lvl1pPr>
          </a:lstStyle>
          <a:p>
            <a:fld id="{23AA811B-2EBD-4900-905E-5BE206449611}" type="slidenum">
              <a:rPr lang="en-GB" smtClean="0"/>
              <a:pPr/>
              <a:t>‹#›</a:t>
            </a:fld>
            <a:endParaRPr lang="en-GB" dirty="0">
              <a:solidFill>
                <a:schemeClr val="tx1"/>
              </a:solidFill>
            </a:endParaRPr>
          </a:p>
        </p:txBody>
      </p:sp>
    </p:spTree>
    <p:extLst>
      <p:ext uri="{BB962C8B-B14F-4D97-AF65-F5344CB8AC3E}">
        <p14:creationId xmlns:p14="http://schemas.microsoft.com/office/powerpoint/2010/main" val="3783051035"/>
      </p:ext>
    </p:extLst>
  </p:cSld>
  <p:clrMapOvr>
    <a:overrideClrMapping bg1="dk1" tx1="lt1" bg2="dk2" tx2="lt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Picture and conten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85318E54-A7C0-43F8-8747-5AE35BED7D21}"/>
              </a:ext>
            </a:extLst>
          </p:cNvPr>
          <p:cNvSpPr>
            <a:spLocks noGrp="1"/>
          </p:cNvSpPr>
          <p:nvPr>
            <p:ph type="pic" sz="quarter" idx="14" hasCustomPrompt="1"/>
          </p:nvPr>
        </p:nvSpPr>
        <p:spPr>
          <a:xfrm>
            <a:off x="696913" y="1485900"/>
            <a:ext cx="5137150" cy="4691700"/>
          </a:xfrm>
          <a:solidFill>
            <a:schemeClr val="bg1">
              <a:lumMod val="95000"/>
            </a:schemeClr>
          </a:solidFill>
        </p:spPr>
        <p:txBody>
          <a:bodyPr tIns="648000" anchor="ctr" anchorCtr="0"/>
          <a:lstStyle>
            <a:lvl1pPr marL="0" indent="0" algn="ctr">
              <a:buNone/>
              <a:defRPr sz="1600">
                <a:solidFill>
                  <a:schemeClr val="tx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C997E207-0A45-4633-9E81-66E4BD9F572A}"/>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356350" y="1485900"/>
            <a:ext cx="5137150" cy="4691700"/>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9307B538-4BCF-4B39-B331-F3CE747BECE1}"/>
              </a:ext>
            </a:extLst>
          </p:cNvPr>
          <p:cNvSpPr>
            <a:spLocks noGrp="1"/>
          </p:cNvSpPr>
          <p:nvPr>
            <p:ph type="dt" sz="half" idx="15"/>
          </p:nvPr>
        </p:nvSpPr>
        <p:spPr>
          <a:xfrm>
            <a:off x="0" y="6563982"/>
            <a:ext cx="0" cy="0"/>
          </a:xfrm>
          <a:prstGeom prst="rect">
            <a:avLst/>
          </a:prstGeom>
        </p:spPr>
        <p:txBody>
          <a:bodyPr/>
          <a:lstStyle/>
          <a:p>
            <a:fld id="{38E8E17B-A601-4B41-A662-B0A528939F48}" type="datetime4">
              <a:rPr lang="en-GB" smtClean="0"/>
              <a:t>09 September 2026</a:t>
            </a:fld>
            <a:endParaRPr lang="en-GB" dirty="0"/>
          </a:p>
        </p:txBody>
      </p:sp>
      <p:sp>
        <p:nvSpPr>
          <p:cNvPr id="5" name="Footer Placeholder 4">
            <a:extLst>
              <a:ext uri="{FF2B5EF4-FFF2-40B4-BE49-F238E27FC236}">
                <a16:creationId xmlns:a16="http://schemas.microsoft.com/office/drawing/2014/main" id="{0E91F4D0-AB09-B28F-A2F7-1F3908BF1916}"/>
              </a:ext>
            </a:extLst>
          </p:cNvPr>
          <p:cNvSpPr>
            <a:spLocks noGrp="1"/>
          </p:cNvSpPr>
          <p:nvPr>
            <p:ph type="ftr" sz="quarter" idx="16"/>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2CEA5E8A-8990-5C17-9847-B1DAC025612D}"/>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77542913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Picture and content (Blue)">
    <p:bg>
      <p:bgRef idx="1001">
        <a:schemeClr val="bg1"/>
      </p:bgRef>
    </p:bg>
    <p:spTree>
      <p:nvGrpSpPr>
        <p:cNvPr id="1" name=""/>
        <p:cNvGrpSpPr/>
        <p:nvPr/>
      </p:nvGrpSpPr>
      <p:grpSpPr>
        <a:xfrm>
          <a:off x="0" y="0"/>
          <a:ext cx="0" cy="0"/>
          <a:chOff x="0" y="0"/>
          <a:chExt cx="0" cy="0"/>
        </a:xfrm>
      </p:grpSpPr>
      <p:sp>
        <p:nvSpPr>
          <p:cNvPr id="9" name="Baggrund">
            <a:extLst>
              <a:ext uri="{FF2B5EF4-FFF2-40B4-BE49-F238E27FC236}">
                <a16:creationId xmlns:a16="http://schemas.microsoft.com/office/drawing/2014/main" id="{3E6B4029-6959-1E8A-19E4-E6CE7B529D67}"/>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7" name="Logo">
            <a:extLst>
              <a:ext uri="{FF2B5EF4-FFF2-40B4-BE49-F238E27FC236}">
                <a16:creationId xmlns:a16="http://schemas.microsoft.com/office/drawing/2014/main" id="{2E465455-B910-089C-01D8-017DCE8A6548}"/>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8" name="Logo">
            <a:extLst>
              <a:ext uri="{FF2B5EF4-FFF2-40B4-BE49-F238E27FC236}">
                <a16:creationId xmlns:a16="http://schemas.microsoft.com/office/drawing/2014/main" id="{BB5A6ABE-3142-A329-24DA-09C13C941897}"/>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8" name="Picture Placeholder 3">
            <a:extLst>
              <a:ext uri="{FF2B5EF4-FFF2-40B4-BE49-F238E27FC236}">
                <a16:creationId xmlns:a16="http://schemas.microsoft.com/office/drawing/2014/main" id="{85318E54-A7C0-43F8-8747-5AE35BED7D21}"/>
              </a:ext>
            </a:extLst>
          </p:cNvPr>
          <p:cNvSpPr>
            <a:spLocks noGrp="1"/>
          </p:cNvSpPr>
          <p:nvPr>
            <p:ph type="pic" sz="quarter" idx="14" hasCustomPrompt="1"/>
          </p:nvPr>
        </p:nvSpPr>
        <p:spPr>
          <a:xfrm>
            <a:off x="696913" y="2358000"/>
            <a:ext cx="5137150" cy="3824288"/>
          </a:xfrm>
          <a:solidFill>
            <a:schemeClr val="tx1">
              <a:lumMod val="85000"/>
            </a:schemeClr>
          </a:solidFill>
        </p:spPr>
        <p:txBody>
          <a:bodyPr tIns="648000" anchor="ctr" anchorCtr="0"/>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C997E207-0A45-4633-9E81-66E4BD9F572A}"/>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356350" y="2358000"/>
            <a:ext cx="5137150" cy="38242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9307B538-4BCF-4B39-B331-F3CE747BECE1}"/>
              </a:ext>
            </a:extLst>
          </p:cNvPr>
          <p:cNvSpPr>
            <a:spLocks noGrp="1"/>
          </p:cNvSpPr>
          <p:nvPr>
            <p:ph type="dt" sz="half" idx="15"/>
          </p:nvPr>
        </p:nvSpPr>
        <p:spPr>
          <a:xfrm>
            <a:off x="0" y="6563982"/>
            <a:ext cx="0" cy="0"/>
          </a:xfrm>
          <a:prstGeom prst="rect">
            <a:avLst/>
          </a:prstGeom>
        </p:spPr>
        <p:txBody>
          <a:bodyPr/>
          <a:lstStyle/>
          <a:p>
            <a:fld id="{037613BD-7F59-401C-B28D-493F8E4F5593}" type="datetime4">
              <a:rPr lang="en-GB" smtClean="0"/>
              <a:t>09 September 2026</a:t>
            </a:fld>
            <a:endParaRPr lang="en-GB" dirty="0"/>
          </a:p>
        </p:txBody>
      </p:sp>
      <p:sp>
        <p:nvSpPr>
          <p:cNvPr id="5" name="Footer Placeholder 4">
            <a:extLst>
              <a:ext uri="{FF2B5EF4-FFF2-40B4-BE49-F238E27FC236}">
                <a16:creationId xmlns:a16="http://schemas.microsoft.com/office/drawing/2014/main" id="{0E91F4D0-AB09-B28F-A2F7-1F3908BF1916}"/>
              </a:ext>
            </a:extLst>
          </p:cNvPr>
          <p:cNvSpPr>
            <a:spLocks noGrp="1"/>
          </p:cNvSpPr>
          <p:nvPr>
            <p:ph type="ftr" sz="quarter" idx="16"/>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2CEA5E8A-8990-5C17-9847-B1DAC025612D}"/>
              </a:ext>
            </a:extLst>
          </p:cNvPr>
          <p:cNvSpPr>
            <a:spLocks noGrp="1"/>
          </p:cNvSpPr>
          <p:nvPr>
            <p:ph type="sldNum" sz="quarter" idx="17"/>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142635451"/>
      </p:ext>
    </p:extLst>
  </p:cSld>
  <p:clrMapOvr>
    <a:overrideClrMapping bg1="dk1" tx1="lt1" bg2="dk2" tx2="lt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7CF41-4700-4C0D-801F-1B8DD72EDF93}"/>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1490664"/>
            <a:ext cx="5137150" cy="440531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356350" y="1490664"/>
            <a:ext cx="5137150" cy="440531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AD647E7C-D19F-DF24-82FD-3F87E0474975}"/>
              </a:ext>
            </a:extLst>
          </p:cNvPr>
          <p:cNvSpPr>
            <a:spLocks noGrp="1"/>
          </p:cNvSpPr>
          <p:nvPr>
            <p:ph type="dt" sz="half" idx="10"/>
          </p:nvPr>
        </p:nvSpPr>
        <p:spPr>
          <a:xfrm>
            <a:off x="0" y="6563982"/>
            <a:ext cx="0" cy="0"/>
          </a:xfrm>
          <a:prstGeom prst="rect">
            <a:avLst/>
          </a:prstGeom>
        </p:spPr>
        <p:txBody>
          <a:bodyPr/>
          <a:lstStyle/>
          <a:p>
            <a:fld id="{FDE9D882-B08D-4958-AA84-B68AD2CF8D00}" type="datetime4">
              <a:rPr lang="en-GB" smtClean="0"/>
              <a:t>09 September 2026</a:t>
            </a:fld>
            <a:endParaRPr lang="en-GB" dirty="0"/>
          </a:p>
        </p:txBody>
      </p:sp>
      <p:sp>
        <p:nvSpPr>
          <p:cNvPr id="5" name="Footer Placeholder 4">
            <a:extLst>
              <a:ext uri="{FF2B5EF4-FFF2-40B4-BE49-F238E27FC236}">
                <a16:creationId xmlns:a16="http://schemas.microsoft.com/office/drawing/2014/main" id="{77CB9443-BBBF-D2BB-BA33-7410552DE6E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EBB78749-43D3-C7E7-0CDD-C0E213C91A26}"/>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470952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on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p:txBody>
          <a:bodyPr/>
          <a:lstStyle>
            <a:lvl1pPr>
              <a:defRPr/>
            </a:lvl1pPr>
            <a:lvl5pPr>
              <a:defRPr/>
            </a:lvl5pPr>
            <a:lvl6pPr>
              <a:defRPr/>
            </a:lvl6pPr>
            <a:lvl7pPr>
              <a:defRPr/>
            </a:lvl7pPr>
            <a:lvl8pPr>
              <a:defRPr/>
            </a:lvl8pPr>
            <a:lvl9pPr>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79AA4F96-AB1A-4342-53B7-0B799EE2F19A}"/>
              </a:ext>
            </a:extLst>
          </p:cNvPr>
          <p:cNvSpPr>
            <a:spLocks noGrp="1"/>
          </p:cNvSpPr>
          <p:nvPr>
            <p:ph type="dt" sz="half" idx="10"/>
          </p:nvPr>
        </p:nvSpPr>
        <p:spPr>
          <a:xfrm>
            <a:off x="0" y="6563982"/>
            <a:ext cx="0" cy="0"/>
          </a:xfrm>
          <a:prstGeom prst="rect">
            <a:avLst/>
          </a:prstGeom>
        </p:spPr>
        <p:txBody>
          <a:bodyPr/>
          <a:lstStyle/>
          <a:p>
            <a:fld id="{3ECA2F7C-4E8C-4175-B81C-B0829FF1812B}" type="datetime4">
              <a:rPr lang="en-GB" smtClean="0"/>
              <a:t>09 September 2026</a:t>
            </a:fld>
            <a:endParaRPr lang="en-GB" dirty="0"/>
          </a:p>
        </p:txBody>
      </p:sp>
      <p:sp>
        <p:nvSpPr>
          <p:cNvPr id="5" name="Footer Placeholder 4">
            <a:extLst>
              <a:ext uri="{FF2B5EF4-FFF2-40B4-BE49-F238E27FC236}">
                <a16:creationId xmlns:a16="http://schemas.microsoft.com/office/drawing/2014/main" id="{2338F565-D591-02F4-656F-D8F6DAEB4668}"/>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C309293A-9672-46B2-CD9A-F58410D94A1E}"/>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73101111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and two content (Blue)">
    <p:bg>
      <p:bgRef idx="1001">
        <a:schemeClr val="bg1"/>
      </p:bgRef>
    </p:bg>
    <p:spTree>
      <p:nvGrpSpPr>
        <p:cNvPr id="1" name=""/>
        <p:cNvGrpSpPr/>
        <p:nvPr/>
      </p:nvGrpSpPr>
      <p:grpSpPr>
        <a:xfrm>
          <a:off x="0" y="0"/>
          <a:ext cx="0" cy="0"/>
          <a:chOff x="0" y="0"/>
          <a:chExt cx="0" cy="0"/>
        </a:xfrm>
      </p:grpSpPr>
      <p:sp>
        <p:nvSpPr>
          <p:cNvPr id="8" name="Baggrund">
            <a:extLst>
              <a:ext uri="{FF2B5EF4-FFF2-40B4-BE49-F238E27FC236}">
                <a16:creationId xmlns:a16="http://schemas.microsoft.com/office/drawing/2014/main" id="{03B79206-7DB2-2399-F958-24DF8BC9119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7" name="Logo">
            <a:extLst>
              <a:ext uri="{FF2B5EF4-FFF2-40B4-BE49-F238E27FC236}">
                <a16:creationId xmlns:a16="http://schemas.microsoft.com/office/drawing/2014/main" id="{6765F22A-617E-9BDE-C5BA-852A1FFB4363}"/>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8" name="Logo">
            <a:extLst>
              <a:ext uri="{FF2B5EF4-FFF2-40B4-BE49-F238E27FC236}">
                <a16:creationId xmlns:a16="http://schemas.microsoft.com/office/drawing/2014/main" id="{537CEE73-808A-E0D2-B927-67B7A03C717B}"/>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D947CF41-4700-4C0D-801F-1B8DD72EDF93}"/>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357999"/>
            <a:ext cx="5137150" cy="353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356350" y="2357999"/>
            <a:ext cx="5137150" cy="353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AD647E7C-D19F-DF24-82FD-3F87E0474975}"/>
              </a:ext>
            </a:extLst>
          </p:cNvPr>
          <p:cNvSpPr>
            <a:spLocks noGrp="1"/>
          </p:cNvSpPr>
          <p:nvPr>
            <p:ph type="dt" sz="half" idx="10"/>
          </p:nvPr>
        </p:nvSpPr>
        <p:spPr>
          <a:xfrm>
            <a:off x="0" y="6563982"/>
            <a:ext cx="0" cy="0"/>
          </a:xfrm>
          <a:prstGeom prst="rect">
            <a:avLst/>
          </a:prstGeom>
        </p:spPr>
        <p:txBody>
          <a:bodyPr/>
          <a:lstStyle/>
          <a:p>
            <a:fld id="{BF2C0A3C-C1AD-4735-AAA7-04F039E1882A}" type="datetime4">
              <a:rPr lang="en-GB" smtClean="0"/>
              <a:t>09 September 2026</a:t>
            </a:fld>
            <a:endParaRPr lang="en-GB" dirty="0"/>
          </a:p>
        </p:txBody>
      </p:sp>
      <p:sp>
        <p:nvSpPr>
          <p:cNvPr id="5" name="Footer Placeholder 4">
            <a:extLst>
              <a:ext uri="{FF2B5EF4-FFF2-40B4-BE49-F238E27FC236}">
                <a16:creationId xmlns:a16="http://schemas.microsoft.com/office/drawing/2014/main" id="{77CB9443-BBBF-D2BB-BA33-7410552DE6E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EBB78749-43D3-C7E7-0CDD-C0E213C91A2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69024427"/>
      </p:ext>
    </p:extLst>
  </p:cSld>
  <p:clrMapOvr>
    <a:overrideClrMapping bg1="dk1" tx1="lt1" bg2="dk2" tx2="lt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content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2119296"/>
            <a:ext cx="5137150" cy="404814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356350" y="2119296"/>
            <a:ext cx="5137150" cy="404814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C1C3FB13-900E-4191-9DF8-1AFA9EBA06DC}"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1499515"/>
            <a:ext cx="5137150"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latin typeface="+mj-lt"/>
              </a:defRPr>
            </a:lvl6pPr>
            <a:lvl7pPr marL="0" indent="0">
              <a:spcAft>
                <a:spcPts val="0"/>
              </a:spcAft>
              <a:buChar char="​"/>
              <a:defRPr sz="1600" b="1">
                <a:solidFill>
                  <a:schemeClr val="tx2"/>
                </a:solidFill>
                <a:latin typeface="+mj-lt"/>
              </a:defRPr>
            </a:lvl7pPr>
            <a:lvl8pPr marL="0" indent="0">
              <a:spcAft>
                <a:spcPts val="0"/>
              </a:spcAft>
              <a:buChar char="​"/>
              <a:defRPr sz="1600" b="1">
                <a:solidFill>
                  <a:schemeClr val="tx2"/>
                </a:solidFill>
                <a:latin typeface="+mj-lt"/>
              </a:defRPr>
            </a:lvl8pPr>
            <a:lvl9pPr marL="0" indent="0">
              <a:spcAft>
                <a:spcPts val="0"/>
              </a:spcAft>
              <a:buChar char="​"/>
              <a:defRPr sz="1600" b="1">
                <a:solidFill>
                  <a:schemeClr val="tx2"/>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6356942" y="1499515"/>
            <a:ext cx="5133614"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8585284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content and subtitle (Blue)">
    <p:bg>
      <p:bgRef idx="1001">
        <a:schemeClr val="bg1"/>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B8A72D2C-88ED-809E-5949-6F390DAA23CA}"/>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55A2E05B-01E4-6B23-1FF0-48D1809529FB}"/>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0" name="Logo">
            <a:extLst>
              <a:ext uri="{FF2B5EF4-FFF2-40B4-BE49-F238E27FC236}">
                <a16:creationId xmlns:a16="http://schemas.microsoft.com/office/drawing/2014/main" id="{19979D85-E521-128E-2FF3-F7D96B5775F1}"/>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2976562"/>
            <a:ext cx="5137150"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356350" y="2976562"/>
            <a:ext cx="5137150"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483B608A-E2AD-452E-B79D-5D06913BD02F}"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2358000"/>
            <a:ext cx="5137150"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latin typeface="+mj-lt"/>
              </a:defRPr>
            </a:lvl6pPr>
            <a:lvl7pPr marL="0" indent="0">
              <a:spcAft>
                <a:spcPts val="0"/>
              </a:spcAft>
              <a:buChar char="​"/>
              <a:defRPr sz="1600" b="1">
                <a:solidFill>
                  <a:schemeClr val="tx1"/>
                </a:solidFill>
                <a:latin typeface="+mj-lt"/>
              </a:defRPr>
            </a:lvl7pPr>
            <a:lvl8pPr marL="0" indent="0">
              <a:spcAft>
                <a:spcPts val="0"/>
              </a:spcAft>
              <a:buChar char="​"/>
              <a:defRPr sz="1600" b="1">
                <a:solidFill>
                  <a:schemeClr val="tx1"/>
                </a:solidFill>
                <a:latin typeface="+mj-lt"/>
              </a:defRPr>
            </a:lvl8pPr>
            <a:lvl9pPr marL="0" indent="0">
              <a:spcAft>
                <a:spcPts val="0"/>
              </a:spcAft>
              <a:buChar char="​"/>
              <a:defRPr sz="1600" b="1">
                <a:solidFill>
                  <a:schemeClr val="tx1"/>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6356942" y="2358000"/>
            <a:ext cx="5133614"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520746610"/>
      </p:ext>
    </p:extLst>
  </p:cSld>
  <p:clrMapOvr>
    <a:overrideClrMapping bg1="dk1" tx1="lt1" bg2="dk2" tx2="lt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hree content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138353"/>
            <a:ext cx="3255963" cy="3910021"/>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469606" y="2138353"/>
            <a:ext cx="3255963" cy="3910021"/>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8242300" y="2138353"/>
            <a:ext cx="3255963" cy="3910021"/>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941C4680-44A1-4885-A35E-2E4F1424D17D}"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1519792"/>
            <a:ext cx="3253722"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latin typeface="+mj-lt"/>
              </a:defRPr>
            </a:lvl6pPr>
            <a:lvl7pPr marL="0" indent="0">
              <a:spcAft>
                <a:spcPts val="0"/>
              </a:spcAft>
              <a:buChar char="​"/>
              <a:defRPr sz="1600" b="1">
                <a:solidFill>
                  <a:schemeClr val="tx2"/>
                </a:solidFill>
                <a:latin typeface="+mj-lt"/>
              </a:defRPr>
            </a:lvl7pPr>
            <a:lvl8pPr marL="0" indent="0">
              <a:spcAft>
                <a:spcPts val="0"/>
              </a:spcAft>
              <a:buChar char="​"/>
              <a:defRPr sz="1600" b="1">
                <a:solidFill>
                  <a:schemeClr val="tx2"/>
                </a:solidFill>
                <a:latin typeface="+mj-lt"/>
              </a:defRPr>
            </a:lvl8pPr>
            <a:lvl9pPr marL="0" indent="0">
              <a:spcAft>
                <a:spcPts val="0"/>
              </a:spcAft>
              <a:buChar char="​"/>
              <a:defRPr sz="1600" b="1">
                <a:solidFill>
                  <a:schemeClr val="tx2"/>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4470198" y="1519792"/>
            <a:ext cx="3253722"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8243483" y="1519792"/>
            <a:ext cx="3253722"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27416159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hree content and subtitle (Blue)">
    <p:bg>
      <p:bgRef idx="1001">
        <a:schemeClr val="bg1"/>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D6FA2D24-3C77-5CA5-A91B-BF19DA4C8AA1}"/>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21" name="Logo">
            <a:extLst>
              <a:ext uri="{FF2B5EF4-FFF2-40B4-BE49-F238E27FC236}">
                <a16:creationId xmlns:a16="http://schemas.microsoft.com/office/drawing/2014/main" id="{E44C089F-6E8C-7D84-7B54-C016BB1CD334}"/>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2" name="Logo">
            <a:extLst>
              <a:ext uri="{FF2B5EF4-FFF2-40B4-BE49-F238E27FC236}">
                <a16:creationId xmlns:a16="http://schemas.microsoft.com/office/drawing/2014/main" id="{1C12A061-AD2B-5524-6A46-E08F1E4AAEBF}"/>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976562"/>
            <a:ext cx="3255963"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469606" y="2976562"/>
            <a:ext cx="3255963"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8242300" y="2976562"/>
            <a:ext cx="3255963"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8C63731C-2439-414D-8531-BA2679E61268}"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2358000"/>
            <a:ext cx="3253722"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latin typeface="+mj-lt"/>
              </a:defRPr>
            </a:lvl6pPr>
            <a:lvl7pPr marL="0" indent="0">
              <a:spcAft>
                <a:spcPts val="0"/>
              </a:spcAft>
              <a:buChar char="​"/>
              <a:defRPr sz="1600" b="1">
                <a:solidFill>
                  <a:schemeClr val="tx1"/>
                </a:solidFill>
                <a:latin typeface="+mj-lt"/>
              </a:defRPr>
            </a:lvl7pPr>
            <a:lvl8pPr marL="0" indent="0">
              <a:spcAft>
                <a:spcPts val="0"/>
              </a:spcAft>
              <a:buChar char="​"/>
              <a:defRPr sz="1600" b="1">
                <a:solidFill>
                  <a:schemeClr val="tx1"/>
                </a:solidFill>
                <a:latin typeface="+mj-lt"/>
              </a:defRPr>
            </a:lvl8pPr>
            <a:lvl9pPr marL="0" indent="0">
              <a:spcAft>
                <a:spcPts val="0"/>
              </a:spcAft>
              <a:buChar char="​"/>
              <a:defRPr sz="1600" b="1">
                <a:solidFill>
                  <a:schemeClr val="tx1"/>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4470198" y="2358000"/>
            <a:ext cx="3253722"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8243483" y="2358000"/>
            <a:ext cx="3253722"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1348273876"/>
      </p:ext>
    </p:extLst>
  </p:cSld>
  <p:clrMapOvr>
    <a:overrideClrMapping bg1="dk1" tx1="lt1" bg2="dk2" tx2="lt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Four content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526367"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1"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9185275"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3C621495-1EE7-4095-B4B0-95C78C99B281}"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4"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Font typeface="Arial" panose="020B0604020202020204" pitchFamily="34" charset="0"/>
              <a:buChar char="​"/>
              <a:defRPr sz="1600" b="1">
                <a:solidFill>
                  <a:schemeClr val="tx2"/>
                </a:solidFill>
                <a:latin typeface="+mj-lt"/>
              </a:defRPr>
            </a:lvl2pPr>
            <a:lvl3pPr marL="0" indent="0">
              <a:spcAft>
                <a:spcPts val="0"/>
              </a:spcAft>
              <a:buFont typeface="Arial" panose="020B0604020202020204" pitchFamily="34" charset="0"/>
              <a:buChar char="​"/>
              <a:defRPr sz="1600" b="1">
                <a:solidFill>
                  <a:schemeClr val="tx2"/>
                </a:solidFill>
                <a:latin typeface="+mj-lt"/>
              </a:defRPr>
            </a:lvl3pPr>
            <a:lvl4pPr marL="0" indent="0">
              <a:spcAft>
                <a:spcPts val="0"/>
              </a:spcAft>
              <a:buFont typeface="Arial" panose="020B0604020202020204" pitchFamily="34" charset="0"/>
              <a:buChar char="​"/>
              <a:defRPr sz="1600" b="1">
                <a:solidFill>
                  <a:schemeClr val="tx2"/>
                </a:solidFill>
                <a:latin typeface="+mj-lt"/>
              </a:defRPr>
            </a:lvl4pPr>
            <a:lvl5pPr marL="0" indent="0">
              <a:spcAft>
                <a:spcPts val="0"/>
              </a:spcAft>
              <a:buFont typeface="Arial" panose="020B0604020202020204" pitchFamily="34" charset="0"/>
              <a:buChar char="​"/>
              <a:defRPr sz="1600" b="1">
                <a:solidFill>
                  <a:schemeClr val="tx2"/>
                </a:solidFill>
                <a:latin typeface="+mj-lt"/>
              </a:defRPr>
            </a:lvl5pPr>
            <a:lvl6pPr marL="0" indent="0">
              <a:spcAft>
                <a:spcPts val="0"/>
              </a:spcAft>
              <a:buFont typeface="Arial" panose="020B0604020202020204" pitchFamily="34" charset="0"/>
              <a:buChar char="​"/>
              <a:defRPr sz="1600" b="1">
                <a:solidFill>
                  <a:schemeClr val="tx2"/>
                </a:solidFill>
                <a:latin typeface="+mj-lt"/>
              </a:defRPr>
            </a:lvl6pPr>
            <a:lvl7pPr marL="0" indent="0">
              <a:spcAft>
                <a:spcPts val="0"/>
              </a:spcAft>
              <a:buFont typeface="Arial" panose="020B0604020202020204" pitchFamily="34" charset="0"/>
              <a:buChar char="​"/>
              <a:defRPr sz="1600" b="1">
                <a:solidFill>
                  <a:schemeClr val="tx2"/>
                </a:solidFill>
                <a:latin typeface="+mj-lt"/>
              </a:defRPr>
            </a:lvl7pPr>
            <a:lvl8pPr marL="0" indent="0">
              <a:spcAft>
                <a:spcPts val="0"/>
              </a:spcAft>
              <a:buFont typeface="Arial" panose="020B0604020202020204" pitchFamily="34" charset="0"/>
              <a:buChar char="​"/>
              <a:defRPr sz="1600" b="1">
                <a:solidFill>
                  <a:schemeClr val="tx2"/>
                </a:solidFill>
                <a:latin typeface="+mj-lt"/>
              </a:defRPr>
            </a:lvl8pPr>
            <a:lvl9pPr marL="0" indent="0">
              <a:spcAft>
                <a:spcPts val="0"/>
              </a:spcAft>
              <a:buFont typeface="Arial" panose="020B0604020202020204" pitchFamily="34" charset="0"/>
              <a:buChar char="​"/>
              <a:defRPr sz="1600" b="1">
                <a:solidFill>
                  <a:schemeClr val="tx2"/>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3527426"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6356351"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F5B994B7-C413-D58E-3632-8C50FE047C2E}"/>
              </a:ext>
            </a:extLst>
          </p:cNvPr>
          <p:cNvSpPr>
            <a:spLocks noGrp="1"/>
          </p:cNvSpPr>
          <p:nvPr>
            <p:ph type="body" sz="quarter" idx="24" hasCustomPrompt="1"/>
          </p:nvPr>
        </p:nvSpPr>
        <p:spPr>
          <a:xfrm>
            <a:off x="9185274"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79242137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Four content and subtitle (Blue)">
    <p:bg>
      <p:bgRef idx="1001">
        <a:schemeClr val="bg1"/>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E827F5F6-1956-33CF-EFFB-DE3CC0F261F9}"/>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23" name="Logo">
            <a:extLst>
              <a:ext uri="{FF2B5EF4-FFF2-40B4-BE49-F238E27FC236}">
                <a16:creationId xmlns:a16="http://schemas.microsoft.com/office/drawing/2014/main" id="{E1A1B2F5-3C05-AFCC-D170-6EEB3AC8B72E}"/>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4" name="Logo">
            <a:extLst>
              <a:ext uri="{FF2B5EF4-FFF2-40B4-BE49-F238E27FC236}">
                <a16:creationId xmlns:a16="http://schemas.microsoft.com/office/drawing/2014/main" id="{03581F4F-E805-A5E7-48EE-FE7B4A6FEFA0}"/>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526367"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1"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9185275"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5A7F4439-95E8-4C48-A88E-119AD2E23376}"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4"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Font typeface="Arial" panose="020B0604020202020204" pitchFamily="34" charset="0"/>
              <a:buChar char="​"/>
              <a:defRPr sz="1600" b="1">
                <a:solidFill>
                  <a:schemeClr val="tx1"/>
                </a:solidFill>
                <a:latin typeface="+mj-lt"/>
              </a:defRPr>
            </a:lvl2pPr>
            <a:lvl3pPr marL="0" indent="0">
              <a:spcAft>
                <a:spcPts val="0"/>
              </a:spcAft>
              <a:buFont typeface="Arial" panose="020B0604020202020204" pitchFamily="34" charset="0"/>
              <a:buChar char="​"/>
              <a:defRPr sz="1600" b="1">
                <a:solidFill>
                  <a:schemeClr val="tx1"/>
                </a:solidFill>
                <a:latin typeface="+mj-lt"/>
              </a:defRPr>
            </a:lvl3pPr>
            <a:lvl4pPr marL="0" indent="0">
              <a:spcAft>
                <a:spcPts val="0"/>
              </a:spcAft>
              <a:buFont typeface="Arial" panose="020B0604020202020204" pitchFamily="34" charset="0"/>
              <a:buChar char="​"/>
              <a:defRPr sz="1600" b="1">
                <a:solidFill>
                  <a:schemeClr val="tx1"/>
                </a:solidFill>
                <a:latin typeface="+mj-lt"/>
              </a:defRPr>
            </a:lvl4pPr>
            <a:lvl5pPr marL="0" indent="0">
              <a:spcAft>
                <a:spcPts val="0"/>
              </a:spcAft>
              <a:buFont typeface="Arial" panose="020B0604020202020204" pitchFamily="34" charset="0"/>
              <a:buChar char="​"/>
              <a:defRPr sz="1600" b="1">
                <a:solidFill>
                  <a:schemeClr val="tx1"/>
                </a:solidFill>
                <a:latin typeface="+mj-lt"/>
              </a:defRPr>
            </a:lvl5pPr>
            <a:lvl6pPr marL="0" indent="0">
              <a:spcAft>
                <a:spcPts val="0"/>
              </a:spcAft>
              <a:buFont typeface="Arial" panose="020B0604020202020204" pitchFamily="34" charset="0"/>
              <a:buChar char="​"/>
              <a:defRPr sz="1600" b="1">
                <a:solidFill>
                  <a:schemeClr val="tx1"/>
                </a:solidFill>
                <a:latin typeface="+mj-lt"/>
              </a:defRPr>
            </a:lvl6pPr>
            <a:lvl7pPr marL="0" indent="0">
              <a:spcAft>
                <a:spcPts val="0"/>
              </a:spcAft>
              <a:buFont typeface="Arial" panose="020B0604020202020204" pitchFamily="34" charset="0"/>
              <a:buChar char="​"/>
              <a:defRPr sz="1600" b="1">
                <a:solidFill>
                  <a:schemeClr val="tx1"/>
                </a:solidFill>
                <a:latin typeface="+mj-lt"/>
              </a:defRPr>
            </a:lvl7pPr>
            <a:lvl8pPr marL="0" indent="0">
              <a:spcAft>
                <a:spcPts val="0"/>
              </a:spcAft>
              <a:buFont typeface="Arial" panose="020B0604020202020204" pitchFamily="34" charset="0"/>
              <a:buChar char="​"/>
              <a:defRPr sz="1600" b="1">
                <a:solidFill>
                  <a:schemeClr val="tx1"/>
                </a:solidFill>
                <a:latin typeface="+mj-lt"/>
              </a:defRPr>
            </a:lvl8pPr>
            <a:lvl9pPr marL="0" indent="0">
              <a:spcAft>
                <a:spcPts val="0"/>
              </a:spcAft>
              <a:buFont typeface="Arial" panose="020B0604020202020204" pitchFamily="34" charset="0"/>
              <a:buChar char="​"/>
              <a:defRPr sz="1600" b="1">
                <a:solidFill>
                  <a:schemeClr val="tx1"/>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3527426"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6356351"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F5B994B7-C413-D58E-3632-8C50FE047C2E}"/>
              </a:ext>
            </a:extLst>
          </p:cNvPr>
          <p:cNvSpPr>
            <a:spLocks noGrp="1"/>
          </p:cNvSpPr>
          <p:nvPr>
            <p:ph type="body" sz="quarter" idx="24" hasCustomPrompt="1"/>
          </p:nvPr>
        </p:nvSpPr>
        <p:spPr>
          <a:xfrm>
            <a:off x="9185274"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53108504"/>
      </p:ext>
    </p:extLst>
  </p:cSld>
  <p:clrMapOvr>
    <a:overrideClrMapping bg1="dk1" tx1="lt1" bg2="dk2" tx2="lt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358000"/>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96913" y="4523437"/>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0" y="2358000"/>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6355820" y="4523438"/>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8D5F4475-710E-418F-9899-F6C9E068005B}"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23186499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and four content (Blu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E91791C3-7F50-DE78-15AD-11025E2A571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42D71E11-BBB0-240E-B51E-B3A0EAA4E00E}"/>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0" name="Logo">
            <a:extLst>
              <a:ext uri="{FF2B5EF4-FFF2-40B4-BE49-F238E27FC236}">
                <a16:creationId xmlns:a16="http://schemas.microsoft.com/office/drawing/2014/main" id="{D9F94510-FF01-2DAB-801F-37A49857A445}"/>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358000"/>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96913" y="4529275"/>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0" y="2358001"/>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6355820" y="4529276"/>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EA857226-0EE2-412C-AF02-4FEF33FFFAD2}"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243120437"/>
      </p:ext>
    </p:extLst>
  </p:cSld>
  <p:clrMapOvr>
    <a:overrideClrMapping bg1="dk1" tx1="lt1" bg2="dk2" tx2="lt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Four boxes and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9155F-E484-16BD-A026-E7600933DF51}"/>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6B1BA5ED-3537-7D6A-425A-C397388A5D88}"/>
              </a:ext>
            </a:extLst>
          </p:cNvPr>
          <p:cNvSpPr>
            <a:spLocks noGrp="1"/>
          </p:cNvSpPr>
          <p:nvPr>
            <p:ph type="sldNum" sz="quarter" idx="10"/>
          </p:nvPr>
        </p:nvSpPr>
        <p:spPr/>
        <p:txBody>
          <a:bodyPr/>
          <a:lstStyle/>
          <a:p>
            <a:fld id="{23AA811B-2EBD-4900-905E-5BE206449611}" type="slidenum">
              <a:rPr lang="en-GB" smtClean="0"/>
              <a:pPr/>
              <a:t>‹#›</a:t>
            </a:fld>
            <a:endParaRPr lang="en-GB" dirty="0"/>
          </a:p>
        </p:txBody>
      </p:sp>
      <p:sp>
        <p:nvSpPr>
          <p:cNvPr id="4" name="Date Placeholder 3">
            <a:extLst>
              <a:ext uri="{FF2B5EF4-FFF2-40B4-BE49-F238E27FC236}">
                <a16:creationId xmlns:a16="http://schemas.microsoft.com/office/drawing/2014/main" id="{2BC86C2E-97BB-31F7-12A5-0644C04B93F9}"/>
              </a:ext>
            </a:extLst>
          </p:cNvPr>
          <p:cNvSpPr>
            <a:spLocks noGrp="1"/>
          </p:cNvSpPr>
          <p:nvPr>
            <p:ph type="dt" sz="half" idx="11"/>
          </p:nvPr>
        </p:nvSpPr>
        <p:spPr>
          <a:xfrm>
            <a:off x="0" y="6563982"/>
            <a:ext cx="0" cy="0"/>
          </a:xfrm>
          <a:prstGeom prst="rect">
            <a:avLst/>
          </a:prstGeom>
        </p:spPr>
        <p:txBody>
          <a:bodyPr/>
          <a:lstStyle/>
          <a:p>
            <a:fld id="{C3C2AAB8-C23A-4C31-A302-4587EC1500F6}" type="datetime4">
              <a:rPr lang="en-GB" smtClean="0"/>
              <a:t>09 September 2026</a:t>
            </a:fld>
            <a:endParaRPr lang="en-GB" dirty="0"/>
          </a:p>
        </p:txBody>
      </p:sp>
      <p:sp>
        <p:nvSpPr>
          <p:cNvPr id="5" name="Footer Placeholder 4">
            <a:extLst>
              <a:ext uri="{FF2B5EF4-FFF2-40B4-BE49-F238E27FC236}">
                <a16:creationId xmlns:a16="http://schemas.microsoft.com/office/drawing/2014/main" id="{47B0D68A-51E3-9584-38D0-1105C2821188}"/>
              </a:ext>
            </a:extLst>
          </p:cNvPr>
          <p:cNvSpPr>
            <a:spLocks noGrp="1"/>
          </p:cNvSpPr>
          <p:nvPr>
            <p:ph type="ftr" sz="quarter" idx="12"/>
          </p:nvPr>
        </p:nvSpPr>
        <p:spPr>
          <a:xfrm>
            <a:off x="0" y="6563982"/>
            <a:ext cx="0" cy="0"/>
          </a:xfrm>
          <a:prstGeom prst="rect">
            <a:avLst/>
          </a:prstGeom>
        </p:spPr>
        <p:txBody>
          <a:bodyPr/>
          <a:lstStyle/>
          <a:p>
            <a:endParaRPr lang="en-GB" dirty="0">
              <a:noFill/>
            </a:endParaRPr>
          </a:p>
        </p:txBody>
      </p:sp>
      <p:sp>
        <p:nvSpPr>
          <p:cNvPr id="6" name="Rectangle 5">
            <a:extLst>
              <a:ext uri="{FF2B5EF4-FFF2-40B4-BE49-F238E27FC236}">
                <a16:creationId xmlns:a16="http://schemas.microsoft.com/office/drawing/2014/main" id="{81E742A1-F281-1014-E2D5-C30B91F1654E}"/>
              </a:ext>
            </a:extLst>
          </p:cNvPr>
          <p:cNvSpPr/>
          <p:nvPr userDrawn="1"/>
        </p:nvSpPr>
        <p:spPr>
          <a:xfrm>
            <a:off x="596217" y="2679700"/>
            <a:ext cx="2514600" cy="349884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3CE76770-965E-1DD3-A755-6DFE781A0335}"/>
              </a:ext>
            </a:extLst>
          </p:cNvPr>
          <p:cNvSpPr/>
          <p:nvPr userDrawn="1"/>
        </p:nvSpPr>
        <p:spPr>
          <a:xfrm>
            <a:off x="3427498" y="2679700"/>
            <a:ext cx="2514600" cy="3498849"/>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5127E865-BC90-C8BC-ED27-0C583BEEB711}"/>
              </a:ext>
            </a:extLst>
          </p:cNvPr>
          <p:cNvSpPr/>
          <p:nvPr userDrawn="1"/>
        </p:nvSpPr>
        <p:spPr>
          <a:xfrm>
            <a:off x="6258779" y="2679700"/>
            <a:ext cx="2514600" cy="3498849"/>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C246A86C-5D5C-58F4-FB7A-C3D8EB88D184}"/>
              </a:ext>
            </a:extLst>
          </p:cNvPr>
          <p:cNvSpPr/>
          <p:nvPr userDrawn="1"/>
        </p:nvSpPr>
        <p:spPr>
          <a:xfrm>
            <a:off x="9090060" y="2679700"/>
            <a:ext cx="2514600" cy="3498849"/>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15">
            <a:extLst>
              <a:ext uri="{FF2B5EF4-FFF2-40B4-BE49-F238E27FC236}">
                <a16:creationId xmlns:a16="http://schemas.microsoft.com/office/drawing/2014/main" id="{979E44AF-3808-2ED9-4AB3-3E8402E9A899}"/>
              </a:ext>
            </a:extLst>
          </p:cNvPr>
          <p:cNvSpPr>
            <a:spLocks noGrp="1"/>
          </p:cNvSpPr>
          <p:nvPr>
            <p:ph type="body" sz="quarter" idx="20" hasCustomPrompt="1"/>
          </p:nvPr>
        </p:nvSpPr>
        <p:spPr>
          <a:xfrm>
            <a:off x="696914"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1" name="Text Placeholder 15">
            <a:extLst>
              <a:ext uri="{FF2B5EF4-FFF2-40B4-BE49-F238E27FC236}">
                <a16:creationId xmlns:a16="http://schemas.microsoft.com/office/drawing/2014/main" id="{D86A206B-2815-D954-4995-D32CF268099F}"/>
              </a:ext>
            </a:extLst>
          </p:cNvPr>
          <p:cNvSpPr>
            <a:spLocks noGrp="1"/>
          </p:cNvSpPr>
          <p:nvPr>
            <p:ph type="body" sz="quarter" idx="21" hasCustomPrompt="1"/>
          </p:nvPr>
        </p:nvSpPr>
        <p:spPr>
          <a:xfrm>
            <a:off x="696913"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2" name="Picture Placeholder 31">
            <a:extLst>
              <a:ext uri="{FF2B5EF4-FFF2-40B4-BE49-F238E27FC236}">
                <a16:creationId xmlns:a16="http://schemas.microsoft.com/office/drawing/2014/main" id="{CCB79526-A9BF-641A-4C3C-42D34BB81373}"/>
              </a:ext>
            </a:extLst>
          </p:cNvPr>
          <p:cNvSpPr>
            <a:spLocks noGrp="1"/>
          </p:cNvSpPr>
          <p:nvPr>
            <p:ph type="pic" sz="quarter" idx="31" hasCustomPrompt="1"/>
          </p:nvPr>
        </p:nvSpPr>
        <p:spPr>
          <a:xfrm>
            <a:off x="596900"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5" name="Text Placeholder 15">
            <a:extLst>
              <a:ext uri="{FF2B5EF4-FFF2-40B4-BE49-F238E27FC236}">
                <a16:creationId xmlns:a16="http://schemas.microsoft.com/office/drawing/2014/main" id="{F58BA53C-9C01-6312-66F7-0CB7BEE3B90F}"/>
              </a:ext>
            </a:extLst>
          </p:cNvPr>
          <p:cNvSpPr>
            <a:spLocks noGrp="1"/>
          </p:cNvSpPr>
          <p:nvPr>
            <p:ph type="body" sz="quarter" idx="32" hasCustomPrompt="1"/>
          </p:nvPr>
        </p:nvSpPr>
        <p:spPr>
          <a:xfrm>
            <a:off x="352751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462D0E5A-E779-27A6-889B-D963AE1559E4}"/>
              </a:ext>
            </a:extLst>
          </p:cNvPr>
          <p:cNvSpPr>
            <a:spLocks noGrp="1"/>
          </p:cNvSpPr>
          <p:nvPr>
            <p:ph type="body" sz="quarter" idx="33" hasCustomPrompt="1"/>
          </p:nvPr>
        </p:nvSpPr>
        <p:spPr>
          <a:xfrm>
            <a:off x="3527511"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7" name="Picture Placeholder 31">
            <a:extLst>
              <a:ext uri="{FF2B5EF4-FFF2-40B4-BE49-F238E27FC236}">
                <a16:creationId xmlns:a16="http://schemas.microsoft.com/office/drawing/2014/main" id="{4171DA5C-83F2-3BED-EF66-D49F9EBBCFB3}"/>
              </a:ext>
            </a:extLst>
          </p:cNvPr>
          <p:cNvSpPr>
            <a:spLocks noGrp="1"/>
          </p:cNvSpPr>
          <p:nvPr>
            <p:ph type="pic" sz="quarter" idx="34" hasCustomPrompt="1"/>
          </p:nvPr>
        </p:nvSpPr>
        <p:spPr>
          <a:xfrm>
            <a:off x="3427498"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8" name="Text Placeholder 15">
            <a:extLst>
              <a:ext uri="{FF2B5EF4-FFF2-40B4-BE49-F238E27FC236}">
                <a16:creationId xmlns:a16="http://schemas.microsoft.com/office/drawing/2014/main" id="{FDA6BAF1-3C69-FACB-C8FC-A3F577E84F70}"/>
              </a:ext>
            </a:extLst>
          </p:cNvPr>
          <p:cNvSpPr>
            <a:spLocks noGrp="1"/>
          </p:cNvSpPr>
          <p:nvPr>
            <p:ph type="body" sz="quarter" idx="35" hasCustomPrompt="1"/>
          </p:nvPr>
        </p:nvSpPr>
        <p:spPr>
          <a:xfrm>
            <a:off x="6356351"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9" name="Text Placeholder 15">
            <a:extLst>
              <a:ext uri="{FF2B5EF4-FFF2-40B4-BE49-F238E27FC236}">
                <a16:creationId xmlns:a16="http://schemas.microsoft.com/office/drawing/2014/main" id="{CD25111E-2DF3-4F71-B51C-31A085AF99E1}"/>
              </a:ext>
            </a:extLst>
          </p:cNvPr>
          <p:cNvSpPr>
            <a:spLocks noGrp="1"/>
          </p:cNvSpPr>
          <p:nvPr>
            <p:ph type="body" sz="quarter" idx="36" hasCustomPrompt="1"/>
          </p:nvPr>
        </p:nvSpPr>
        <p:spPr>
          <a:xfrm>
            <a:off x="6356350"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0" name="Picture Placeholder 31">
            <a:extLst>
              <a:ext uri="{FF2B5EF4-FFF2-40B4-BE49-F238E27FC236}">
                <a16:creationId xmlns:a16="http://schemas.microsoft.com/office/drawing/2014/main" id="{1F5A6729-0677-3E4E-4433-2D57EE6BA5FC}"/>
              </a:ext>
            </a:extLst>
          </p:cNvPr>
          <p:cNvSpPr>
            <a:spLocks noGrp="1"/>
          </p:cNvSpPr>
          <p:nvPr>
            <p:ph type="pic" sz="quarter" idx="37" hasCustomPrompt="1"/>
          </p:nvPr>
        </p:nvSpPr>
        <p:spPr>
          <a:xfrm>
            <a:off x="6256337"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1" name="Text Placeholder 15">
            <a:extLst>
              <a:ext uri="{FF2B5EF4-FFF2-40B4-BE49-F238E27FC236}">
                <a16:creationId xmlns:a16="http://schemas.microsoft.com/office/drawing/2014/main" id="{8D90A84F-73BE-DBFF-AA3C-EE8E9AE063CF}"/>
              </a:ext>
            </a:extLst>
          </p:cNvPr>
          <p:cNvSpPr>
            <a:spLocks noGrp="1"/>
          </p:cNvSpPr>
          <p:nvPr>
            <p:ph type="body" sz="quarter" idx="38" hasCustomPrompt="1"/>
          </p:nvPr>
        </p:nvSpPr>
        <p:spPr>
          <a:xfrm>
            <a:off x="918686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22" name="Text Placeholder 15">
            <a:extLst>
              <a:ext uri="{FF2B5EF4-FFF2-40B4-BE49-F238E27FC236}">
                <a16:creationId xmlns:a16="http://schemas.microsoft.com/office/drawing/2014/main" id="{9EA507EC-0D5F-BD46-45E7-3B97BB82A857}"/>
              </a:ext>
            </a:extLst>
          </p:cNvPr>
          <p:cNvSpPr>
            <a:spLocks noGrp="1"/>
          </p:cNvSpPr>
          <p:nvPr>
            <p:ph type="body" sz="quarter" idx="39" hasCustomPrompt="1"/>
          </p:nvPr>
        </p:nvSpPr>
        <p:spPr>
          <a:xfrm>
            <a:off x="9186861"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3" name="Picture Placeholder 31">
            <a:extLst>
              <a:ext uri="{FF2B5EF4-FFF2-40B4-BE49-F238E27FC236}">
                <a16:creationId xmlns:a16="http://schemas.microsoft.com/office/drawing/2014/main" id="{14E97ED1-0A84-3BD0-BDB8-B3C3662D77CB}"/>
              </a:ext>
            </a:extLst>
          </p:cNvPr>
          <p:cNvSpPr>
            <a:spLocks noGrp="1"/>
          </p:cNvSpPr>
          <p:nvPr>
            <p:ph type="pic" sz="quarter" idx="40" hasCustomPrompt="1"/>
          </p:nvPr>
        </p:nvSpPr>
        <p:spPr>
          <a:xfrm>
            <a:off x="9086848"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Tree>
    <p:extLst>
      <p:ext uri="{BB962C8B-B14F-4D97-AF65-F5344CB8AC3E}">
        <p14:creationId xmlns:p14="http://schemas.microsoft.com/office/powerpoint/2010/main" val="3430102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one content (Blue)">
    <p:bg>
      <p:bgRef idx="1001">
        <a:schemeClr val="bg1"/>
      </p:bgRef>
    </p:bg>
    <p:spTree>
      <p:nvGrpSpPr>
        <p:cNvPr id="1" name=""/>
        <p:cNvGrpSpPr/>
        <p:nvPr/>
      </p:nvGrpSpPr>
      <p:grpSpPr>
        <a:xfrm>
          <a:off x="0" y="0"/>
          <a:ext cx="0" cy="0"/>
          <a:chOff x="0" y="0"/>
          <a:chExt cx="0" cy="0"/>
        </a:xfrm>
      </p:grpSpPr>
      <p:sp>
        <p:nvSpPr>
          <p:cNvPr id="7" name="Baggrund">
            <a:extLst>
              <a:ext uri="{FF2B5EF4-FFF2-40B4-BE49-F238E27FC236}">
                <a16:creationId xmlns:a16="http://schemas.microsoft.com/office/drawing/2014/main" id="{D9DD4C16-D75A-C112-8EF3-4593C66F1FE6}"/>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C7DF9565-BC4B-6500-9F90-052B657C6BC7}"/>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EAC0D800-9FD4-5B52-5D76-E598679A17CC}"/>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79AA4F96-AB1A-4342-53B7-0B799EE2F19A}"/>
              </a:ext>
            </a:extLst>
          </p:cNvPr>
          <p:cNvSpPr>
            <a:spLocks noGrp="1"/>
          </p:cNvSpPr>
          <p:nvPr>
            <p:ph type="dt" sz="half" idx="10"/>
          </p:nvPr>
        </p:nvSpPr>
        <p:spPr>
          <a:xfrm>
            <a:off x="0" y="6563982"/>
            <a:ext cx="0" cy="0"/>
          </a:xfrm>
          <a:prstGeom prst="rect">
            <a:avLst/>
          </a:prstGeom>
        </p:spPr>
        <p:txBody>
          <a:bodyPr/>
          <a:lstStyle/>
          <a:p>
            <a:fld id="{82963C5D-C983-4CF8-8D99-C470C453DD7D}" type="datetime4">
              <a:rPr lang="en-GB" smtClean="0"/>
              <a:t>09 September 2026</a:t>
            </a:fld>
            <a:endParaRPr lang="en-GB" dirty="0"/>
          </a:p>
        </p:txBody>
      </p:sp>
      <p:sp>
        <p:nvSpPr>
          <p:cNvPr id="5" name="Footer Placeholder 4">
            <a:extLst>
              <a:ext uri="{FF2B5EF4-FFF2-40B4-BE49-F238E27FC236}">
                <a16:creationId xmlns:a16="http://schemas.microsoft.com/office/drawing/2014/main" id="{2338F565-D591-02F4-656F-D8F6DAEB4668}"/>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C309293A-9672-46B2-CD9A-F58410D94A1E}"/>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318828416"/>
      </p:ext>
    </p:extLst>
  </p:cSld>
  <p:clrMapOvr>
    <a:overrideClrMapping bg1="dk1" tx1="lt1" bg2="dk2" tx2="lt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Four boxes and pictures (Blue)">
    <p:bg>
      <p:bgRef idx="1001">
        <a:schemeClr val="bg1"/>
      </p:bgRef>
    </p:bg>
    <p:spTree>
      <p:nvGrpSpPr>
        <p:cNvPr id="1" name=""/>
        <p:cNvGrpSpPr/>
        <p:nvPr/>
      </p:nvGrpSpPr>
      <p:grpSpPr>
        <a:xfrm>
          <a:off x="0" y="0"/>
          <a:ext cx="0" cy="0"/>
          <a:chOff x="0" y="0"/>
          <a:chExt cx="0" cy="0"/>
        </a:xfrm>
      </p:grpSpPr>
      <p:sp>
        <p:nvSpPr>
          <p:cNvPr id="13" name="Baggrund">
            <a:extLst>
              <a:ext uri="{FF2B5EF4-FFF2-40B4-BE49-F238E27FC236}">
                <a16:creationId xmlns:a16="http://schemas.microsoft.com/office/drawing/2014/main" id="{2DD30D77-4720-E303-69ED-3D964131666A}"/>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31" name="Logo">
            <a:extLst>
              <a:ext uri="{FF2B5EF4-FFF2-40B4-BE49-F238E27FC236}">
                <a16:creationId xmlns:a16="http://schemas.microsoft.com/office/drawing/2014/main" id="{3BEA535B-5BD3-93D5-4759-F4E578520BEB}"/>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32" name="Logo">
            <a:extLst>
              <a:ext uri="{FF2B5EF4-FFF2-40B4-BE49-F238E27FC236}">
                <a16:creationId xmlns:a16="http://schemas.microsoft.com/office/drawing/2014/main" id="{61E15E75-930A-FA12-46D9-1EC8562BD9A8}"/>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9219155F-E484-16BD-A026-E7600933DF51}"/>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6B1BA5ED-3537-7D6A-425A-C397388A5D88}"/>
              </a:ext>
            </a:extLst>
          </p:cNvPr>
          <p:cNvSpPr>
            <a:spLocks noGrp="1"/>
          </p:cNvSpPr>
          <p:nvPr>
            <p:ph type="sldNum" sz="quarter" idx="1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Date Placeholder 3">
            <a:extLst>
              <a:ext uri="{FF2B5EF4-FFF2-40B4-BE49-F238E27FC236}">
                <a16:creationId xmlns:a16="http://schemas.microsoft.com/office/drawing/2014/main" id="{2BC86C2E-97BB-31F7-12A5-0644C04B93F9}"/>
              </a:ext>
            </a:extLst>
          </p:cNvPr>
          <p:cNvSpPr>
            <a:spLocks noGrp="1"/>
          </p:cNvSpPr>
          <p:nvPr>
            <p:ph type="dt" sz="half" idx="11"/>
          </p:nvPr>
        </p:nvSpPr>
        <p:spPr>
          <a:xfrm>
            <a:off x="0" y="6563982"/>
            <a:ext cx="0" cy="0"/>
          </a:xfrm>
          <a:prstGeom prst="rect">
            <a:avLst/>
          </a:prstGeom>
        </p:spPr>
        <p:txBody>
          <a:bodyPr/>
          <a:lstStyle/>
          <a:p>
            <a:fld id="{E563B1F1-65BB-4D0C-8192-CB67E25630BB}" type="datetime4">
              <a:rPr lang="en-GB" smtClean="0"/>
              <a:t>09 September 2026</a:t>
            </a:fld>
            <a:endParaRPr lang="en-GB" dirty="0"/>
          </a:p>
        </p:txBody>
      </p:sp>
      <p:sp>
        <p:nvSpPr>
          <p:cNvPr id="5" name="Footer Placeholder 4">
            <a:extLst>
              <a:ext uri="{FF2B5EF4-FFF2-40B4-BE49-F238E27FC236}">
                <a16:creationId xmlns:a16="http://schemas.microsoft.com/office/drawing/2014/main" id="{47B0D68A-51E3-9584-38D0-1105C2821188}"/>
              </a:ext>
            </a:extLst>
          </p:cNvPr>
          <p:cNvSpPr>
            <a:spLocks noGrp="1"/>
          </p:cNvSpPr>
          <p:nvPr>
            <p:ph type="ftr" sz="quarter" idx="12"/>
          </p:nvPr>
        </p:nvSpPr>
        <p:spPr>
          <a:xfrm>
            <a:off x="0" y="6563982"/>
            <a:ext cx="0" cy="0"/>
          </a:xfrm>
          <a:prstGeom prst="rect">
            <a:avLst/>
          </a:prstGeom>
        </p:spPr>
        <p:txBody>
          <a:bodyPr/>
          <a:lstStyle/>
          <a:p>
            <a:endParaRPr lang="en-GB" dirty="0">
              <a:noFill/>
            </a:endParaRPr>
          </a:p>
        </p:txBody>
      </p:sp>
      <p:sp>
        <p:nvSpPr>
          <p:cNvPr id="6" name="Rectangle 5">
            <a:extLst>
              <a:ext uri="{FF2B5EF4-FFF2-40B4-BE49-F238E27FC236}">
                <a16:creationId xmlns:a16="http://schemas.microsoft.com/office/drawing/2014/main" id="{81E742A1-F281-1014-E2D5-C30B91F1654E}"/>
              </a:ext>
            </a:extLst>
          </p:cNvPr>
          <p:cNvSpPr/>
          <p:nvPr userDrawn="1"/>
        </p:nvSpPr>
        <p:spPr>
          <a:xfrm>
            <a:off x="596217" y="2679700"/>
            <a:ext cx="2514600" cy="349884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3CE76770-965E-1DD3-A755-6DFE781A0335}"/>
              </a:ext>
            </a:extLst>
          </p:cNvPr>
          <p:cNvSpPr/>
          <p:nvPr userDrawn="1"/>
        </p:nvSpPr>
        <p:spPr>
          <a:xfrm>
            <a:off x="3427498" y="2679700"/>
            <a:ext cx="2514600" cy="3498849"/>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5127E865-BC90-C8BC-ED27-0C583BEEB711}"/>
              </a:ext>
            </a:extLst>
          </p:cNvPr>
          <p:cNvSpPr/>
          <p:nvPr userDrawn="1"/>
        </p:nvSpPr>
        <p:spPr>
          <a:xfrm>
            <a:off x="6258779" y="2679700"/>
            <a:ext cx="2514600" cy="3498849"/>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C246A86C-5D5C-58F4-FB7A-C3D8EB88D184}"/>
              </a:ext>
            </a:extLst>
          </p:cNvPr>
          <p:cNvSpPr/>
          <p:nvPr userDrawn="1"/>
        </p:nvSpPr>
        <p:spPr>
          <a:xfrm>
            <a:off x="9090060" y="2679700"/>
            <a:ext cx="2514600" cy="3498849"/>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15">
            <a:extLst>
              <a:ext uri="{FF2B5EF4-FFF2-40B4-BE49-F238E27FC236}">
                <a16:creationId xmlns:a16="http://schemas.microsoft.com/office/drawing/2014/main" id="{979E44AF-3808-2ED9-4AB3-3E8402E9A899}"/>
              </a:ext>
            </a:extLst>
          </p:cNvPr>
          <p:cNvSpPr>
            <a:spLocks noGrp="1"/>
          </p:cNvSpPr>
          <p:nvPr>
            <p:ph type="body" sz="quarter" idx="20" hasCustomPrompt="1"/>
          </p:nvPr>
        </p:nvSpPr>
        <p:spPr>
          <a:xfrm>
            <a:off x="696914"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1" name="Text Placeholder 15">
            <a:extLst>
              <a:ext uri="{FF2B5EF4-FFF2-40B4-BE49-F238E27FC236}">
                <a16:creationId xmlns:a16="http://schemas.microsoft.com/office/drawing/2014/main" id="{D86A206B-2815-D954-4995-D32CF268099F}"/>
              </a:ext>
            </a:extLst>
          </p:cNvPr>
          <p:cNvSpPr>
            <a:spLocks noGrp="1"/>
          </p:cNvSpPr>
          <p:nvPr>
            <p:ph type="body" sz="quarter" idx="21" hasCustomPrompt="1"/>
          </p:nvPr>
        </p:nvSpPr>
        <p:spPr>
          <a:xfrm>
            <a:off x="696913"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2" name="Picture Placeholder 31">
            <a:extLst>
              <a:ext uri="{FF2B5EF4-FFF2-40B4-BE49-F238E27FC236}">
                <a16:creationId xmlns:a16="http://schemas.microsoft.com/office/drawing/2014/main" id="{CCB79526-A9BF-641A-4C3C-42D34BB81373}"/>
              </a:ext>
            </a:extLst>
          </p:cNvPr>
          <p:cNvSpPr>
            <a:spLocks noGrp="1"/>
          </p:cNvSpPr>
          <p:nvPr>
            <p:ph type="pic" sz="quarter" idx="31" hasCustomPrompt="1"/>
          </p:nvPr>
        </p:nvSpPr>
        <p:spPr>
          <a:xfrm>
            <a:off x="596900" y="2679700"/>
            <a:ext cx="2514600" cy="1498600"/>
          </a:xfrm>
          <a:prstGeom prst="rect">
            <a:avLst/>
          </a:prstGeom>
          <a:solidFill>
            <a:schemeClr val="tx1">
              <a:lumMod val="8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5" name="Text Placeholder 15">
            <a:extLst>
              <a:ext uri="{FF2B5EF4-FFF2-40B4-BE49-F238E27FC236}">
                <a16:creationId xmlns:a16="http://schemas.microsoft.com/office/drawing/2014/main" id="{F58BA53C-9C01-6312-66F7-0CB7BEE3B90F}"/>
              </a:ext>
            </a:extLst>
          </p:cNvPr>
          <p:cNvSpPr>
            <a:spLocks noGrp="1"/>
          </p:cNvSpPr>
          <p:nvPr>
            <p:ph type="body" sz="quarter" idx="32" hasCustomPrompt="1"/>
          </p:nvPr>
        </p:nvSpPr>
        <p:spPr>
          <a:xfrm>
            <a:off x="352751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462D0E5A-E779-27A6-889B-D963AE1559E4}"/>
              </a:ext>
            </a:extLst>
          </p:cNvPr>
          <p:cNvSpPr>
            <a:spLocks noGrp="1"/>
          </p:cNvSpPr>
          <p:nvPr>
            <p:ph type="body" sz="quarter" idx="33" hasCustomPrompt="1"/>
          </p:nvPr>
        </p:nvSpPr>
        <p:spPr>
          <a:xfrm>
            <a:off x="3527511"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7" name="Picture Placeholder 31">
            <a:extLst>
              <a:ext uri="{FF2B5EF4-FFF2-40B4-BE49-F238E27FC236}">
                <a16:creationId xmlns:a16="http://schemas.microsoft.com/office/drawing/2014/main" id="{4171DA5C-83F2-3BED-EF66-D49F9EBBCFB3}"/>
              </a:ext>
            </a:extLst>
          </p:cNvPr>
          <p:cNvSpPr>
            <a:spLocks noGrp="1"/>
          </p:cNvSpPr>
          <p:nvPr>
            <p:ph type="pic" sz="quarter" idx="34" hasCustomPrompt="1"/>
          </p:nvPr>
        </p:nvSpPr>
        <p:spPr>
          <a:xfrm>
            <a:off x="3427498" y="2679700"/>
            <a:ext cx="2514600" cy="1498600"/>
          </a:xfrm>
          <a:prstGeom prst="rect">
            <a:avLst/>
          </a:prstGeom>
          <a:solidFill>
            <a:schemeClr val="tx1">
              <a:lumMod val="85000"/>
            </a:schemeClr>
          </a:solidFill>
        </p:spPr>
        <p:txBody>
          <a:bodyPr wrap="square" tIns="540000" anchor="ctr" anchorCtr="0"/>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8" name="Text Placeholder 15">
            <a:extLst>
              <a:ext uri="{FF2B5EF4-FFF2-40B4-BE49-F238E27FC236}">
                <a16:creationId xmlns:a16="http://schemas.microsoft.com/office/drawing/2014/main" id="{FDA6BAF1-3C69-FACB-C8FC-A3F577E84F70}"/>
              </a:ext>
            </a:extLst>
          </p:cNvPr>
          <p:cNvSpPr>
            <a:spLocks noGrp="1"/>
          </p:cNvSpPr>
          <p:nvPr>
            <p:ph type="body" sz="quarter" idx="35" hasCustomPrompt="1"/>
          </p:nvPr>
        </p:nvSpPr>
        <p:spPr>
          <a:xfrm>
            <a:off x="6356351"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9" name="Text Placeholder 15">
            <a:extLst>
              <a:ext uri="{FF2B5EF4-FFF2-40B4-BE49-F238E27FC236}">
                <a16:creationId xmlns:a16="http://schemas.microsoft.com/office/drawing/2014/main" id="{CD25111E-2DF3-4F71-B51C-31A085AF99E1}"/>
              </a:ext>
            </a:extLst>
          </p:cNvPr>
          <p:cNvSpPr>
            <a:spLocks noGrp="1"/>
          </p:cNvSpPr>
          <p:nvPr>
            <p:ph type="body" sz="quarter" idx="36" hasCustomPrompt="1"/>
          </p:nvPr>
        </p:nvSpPr>
        <p:spPr>
          <a:xfrm>
            <a:off x="6356350"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0" name="Picture Placeholder 31">
            <a:extLst>
              <a:ext uri="{FF2B5EF4-FFF2-40B4-BE49-F238E27FC236}">
                <a16:creationId xmlns:a16="http://schemas.microsoft.com/office/drawing/2014/main" id="{1F5A6729-0677-3E4E-4433-2D57EE6BA5FC}"/>
              </a:ext>
            </a:extLst>
          </p:cNvPr>
          <p:cNvSpPr>
            <a:spLocks noGrp="1"/>
          </p:cNvSpPr>
          <p:nvPr>
            <p:ph type="pic" sz="quarter" idx="37" hasCustomPrompt="1"/>
          </p:nvPr>
        </p:nvSpPr>
        <p:spPr>
          <a:xfrm>
            <a:off x="6256337" y="2679700"/>
            <a:ext cx="2514600" cy="1498600"/>
          </a:xfrm>
          <a:prstGeom prst="rect">
            <a:avLst/>
          </a:prstGeom>
          <a:solidFill>
            <a:schemeClr val="tx1">
              <a:lumMod val="85000"/>
            </a:schemeClr>
          </a:solidFill>
        </p:spPr>
        <p:txBody>
          <a:bodyPr wrap="square" tIns="540000" anchor="ctr" anchorCtr="0"/>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1" name="Text Placeholder 15">
            <a:extLst>
              <a:ext uri="{FF2B5EF4-FFF2-40B4-BE49-F238E27FC236}">
                <a16:creationId xmlns:a16="http://schemas.microsoft.com/office/drawing/2014/main" id="{8D90A84F-73BE-DBFF-AA3C-EE8E9AE063CF}"/>
              </a:ext>
            </a:extLst>
          </p:cNvPr>
          <p:cNvSpPr>
            <a:spLocks noGrp="1"/>
          </p:cNvSpPr>
          <p:nvPr>
            <p:ph type="body" sz="quarter" idx="38" hasCustomPrompt="1"/>
          </p:nvPr>
        </p:nvSpPr>
        <p:spPr>
          <a:xfrm>
            <a:off x="918686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22" name="Text Placeholder 15">
            <a:extLst>
              <a:ext uri="{FF2B5EF4-FFF2-40B4-BE49-F238E27FC236}">
                <a16:creationId xmlns:a16="http://schemas.microsoft.com/office/drawing/2014/main" id="{9EA507EC-0D5F-BD46-45E7-3B97BB82A857}"/>
              </a:ext>
            </a:extLst>
          </p:cNvPr>
          <p:cNvSpPr>
            <a:spLocks noGrp="1"/>
          </p:cNvSpPr>
          <p:nvPr>
            <p:ph type="body" sz="quarter" idx="39" hasCustomPrompt="1"/>
          </p:nvPr>
        </p:nvSpPr>
        <p:spPr>
          <a:xfrm>
            <a:off x="9186861"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3" name="Picture Placeholder 31">
            <a:extLst>
              <a:ext uri="{FF2B5EF4-FFF2-40B4-BE49-F238E27FC236}">
                <a16:creationId xmlns:a16="http://schemas.microsoft.com/office/drawing/2014/main" id="{14E97ED1-0A84-3BD0-BDB8-B3C3662D77CB}"/>
              </a:ext>
            </a:extLst>
          </p:cNvPr>
          <p:cNvSpPr>
            <a:spLocks noGrp="1"/>
          </p:cNvSpPr>
          <p:nvPr>
            <p:ph type="pic" sz="quarter" idx="40" hasCustomPrompt="1"/>
          </p:nvPr>
        </p:nvSpPr>
        <p:spPr>
          <a:xfrm>
            <a:off x="9086848" y="2679700"/>
            <a:ext cx="2514600" cy="1498600"/>
          </a:xfrm>
          <a:prstGeom prst="rect">
            <a:avLst/>
          </a:prstGeom>
          <a:solidFill>
            <a:schemeClr val="tx1">
              <a:lumMod val="85000"/>
            </a:schemeClr>
          </a:solidFill>
        </p:spPr>
        <p:txBody>
          <a:bodyPr wrap="square" tIns="540000" anchor="ctr" anchorCtr="0"/>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Tree>
    <p:extLst>
      <p:ext uri="{BB962C8B-B14F-4D97-AF65-F5344CB8AC3E}">
        <p14:creationId xmlns:p14="http://schemas.microsoft.com/office/powerpoint/2010/main" val="1050660104"/>
      </p:ext>
    </p:extLst>
  </p:cSld>
  <p:clrMapOvr>
    <a:overrideClrMapping bg1="dk1" tx1="lt1" bg2="dk2" tx2="lt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Quote (Blue-Green)">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2">
                  <a:lumMod val="60000"/>
                  <a:lumOff val="4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2" name="Logo">
            <a:extLst>
              <a:ext uri="{FF2B5EF4-FFF2-40B4-BE49-F238E27FC236}">
                <a16:creationId xmlns:a16="http://schemas.microsoft.com/office/drawing/2014/main" id="{D978FB4B-5A3B-5352-B216-D15A3CCD9A28}"/>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5" name="Logo">
            <a:extLst>
              <a:ext uri="{FF2B5EF4-FFF2-40B4-BE49-F238E27FC236}">
                <a16:creationId xmlns:a16="http://schemas.microsoft.com/office/drawing/2014/main" id="{C91D50D2-F07C-5E5D-EDBC-5CEA76309D2A}"/>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7BEC288D-F199-4907-BB15-AA65D74C7792}"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518276511"/>
      </p:ext>
    </p:extLst>
  </p:cSld>
  <p:clrMapOvr>
    <a:overrideClrMapping bg1="dk1" tx1="lt1" bg2="dk2" tx2="lt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Quote (Blue-Red)">
    <p:bg>
      <p:bgRef idx="1001">
        <a:schemeClr val="bg1"/>
      </p:bgRef>
    </p:bg>
    <p:spTree>
      <p:nvGrpSpPr>
        <p:cNvPr id="1" name=""/>
        <p:cNvGrpSpPr/>
        <p:nvPr/>
      </p:nvGrpSpPr>
      <p:grpSpPr>
        <a:xfrm>
          <a:off x="0" y="0"/>
          <a:ext cx="0" cy="0"/>
          <a:chOff x="0" y="0"/>
          <a:chExt cx="0" cy="0"/>
        </a:xfrm>
      </p:grpSpPr>
      <p:sp>
        <p:nvSpPr>
          <p:cNvPr id="7" name="Baggrund">
            <a:extLst>
              <a:ext uri="{FF2B5EF4-FFF2-40B4-BE49-F238E27FC236}">
                <a16:creationId xmlns:a16="http://schemas.microsoft.com/office/drawing/2014/main" id="{8E3BFE30-9398-C282-2E27-314BB322CE88}"/>
              </a:ext>
            </a:extLst>
          </p:cNvPr>
          <p:cNvSpPr/>
          <p:nvPr userDrawn="1"/>
        </p:nvSpPr>
        <p:spPr bwMode="white">
          <a:xfrm>
            <a:off x="0" y="0"/>
            <a:ext cx="12193200" cy="6858000"/>
          </a:xfrm>
          <a:prstGeom prst="rect">
            <a:avLst/>
          </a:prstGeom>
          <a:gradFill>
            <a:gsLst>
              <a:gs pos="100000">
                <a:schemeClr val="accent5">
                  <a:lumMod val="40000"/>
                  <a:lumOff val="6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2" name="Logo">
            <a:extLst>
              <a:ext uri="{FF2B5EF4-FFF2-40B4-BE49-F238E27FC236}">
                <a16:creationId xmlns:a16="http://schemas.microsoft.com/office/drawing/2014/main" id="{CC48DD02-BE9B-B553-7AE1-E7F518150009}"/>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5" name="Logo">
            <a:extLst>
              <a:ext uri="{FF2B5EF4-FFF2-40B4-BE49-F238E27FC236}">
                <a16:creationId xmlns:a16="http://schemas.microsoft.com/office/drawing/2014/main" id="{DD846778-5288-B08F-8F03-08C72AAE0D58}"/>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FEB70A24-35EA-49BD-8B4C-91EA8786B248}"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651683579"/>
      </p:ext>
    </p:extLst>
  </p:cSld>
  <p:clrMapOvr>
    <a:overrideClrMapping bg1="dk1" tx1="lt1" bg2="dk2" tx2="lt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Quote (Green-Yellow)">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DEEA45E0-6923-D70D-E575-A5C652B5EF33}"/>
              </a:ext>
            </a:extLst>
          </p:cNvPr>
          <p:cNvSpPr/>
          <p:nvPr userDrawn="1"/>
        </p:nvSpPr>
        <p:spPr bwMode="white">
          <a:xfrm>
            <a:off x="0" y="0"/>
            <a:ext cx="12193200" cy="6858000"/>
          </a:xfrm>
          <a:prstGeom prst="rect">
            <a:avLst/>
          </a:prstGeom>
          <a:gradFill>
            <a:gsLst>
              <a:gs pos="100000">
                <a:schemeClr val="accent4">
                  <a:lumMod val="40000"/>
                  <a:lumOff val="60000"/>
                </a:schemeClr>
              </a:gs>
              <a:gs pos="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2" name="Logo">
            <a:extLst>
              <a:ext uri="{FF2B5EF4-FFF2-40B4-BE49-F238E27FC236}">
                <a16:creationId xmlns:a16="http://schemas.microsoft.com/office/drawing/2014/main" id="{524A9ACE-CF2F-11C9-9D81-2FF2B95446B3}"/>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5" name="Logo">
            <a:extLst>
              <a:ext uri="{FF2B5EF4-FFF2-40B4-BE49-F238E27FC236}">
                <a16:creationId xmlns:a16="http://schemas.microsoft.com/office/drawing/2014/main" id="{548788E4-4BBD-18B0-EF31-189A174CC2A6}"/>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a:t>Click to add picture</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E327FC9-D6D8-4341-BB43-6DC0B021EC32}"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101168425"/>
      </p:ext>
    </p:extLst>
  </p:cSld>
  <p:clrMapOvr>
    <a:overrideClrMapping bg1="dk1" tx1="lt1" bg2="dk2" tx2="lt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Quote (Light Blue)">
    <p:bg>
      <p:bgRef idx="1001">
        <a:schemeClr val="bg1"/>
      </p:bgRef>
    </p:bg>
    <p:spTree>
      <p:nvGrpSpPr>
        <p:cNvPr id="1" name=""/>
        <p:cNvGrpSpPr/>
        <p:nvPr/>
      </p:nvGrpSpPr>
      <p:grpSpPr>
        <a:xfrm>
          <a:off x="0" y="0"/>
          <a:ext cx="0" cy="0"/>
          <a:chOff x="0" y="0"/>
          <a:chExt cx="0" cy="0"/>
        </a:xfrm>
      </p:grpSpPr>
      <p:sp>
        <p:nvSpPr>
          <p:cNvPr id="16" name="Baggrund">
            <a:extLst>
              <a:ext uri="{FF2B5EF4-FFF2-40B4-BE49-F238E27FC236}">
                <a16:creationId xmlns:a16="http://schemas.microsoft.com/office/drawing/2014/main" id="{4B15A6C7-5733-4554-D5B5-E610F344A0F8}"/>
              </a:ext>
            </a:extLst>
          </p:cNvPr>
          <p:cNvSpPr/>
          <p:nvPr userDrawn="1"/>
        </p:nvSpPr>
        <p:spPr bwMode="white">
          <a:xfrm>
            <a:off x="0" y="0"/>
            <a:ext cx="12193200" cy="6858000"/>
          </a:xfrm>
          <a:prstGeom prst="rect">
            <a:avLst/>
          </a:prstGeom>
          <a:gradFill>
            <a:gsLst>
              <a:gs pos="100000">
                <a:schemeClr val="bg2">
                  <a:lumMod val="25000"/>
                  <a:lumOff val="75000"/>
                </a:schemeClr>
              </a:gs>
              <a:gs pos="0">
                <a:schemeClr val="accent2">
                  <a:lumMod val="20000"/>
                  <a:lumOff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84A1F149-A44F-42C1-846E-1E40C376F164}"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8" name="Logo">
            <a:extLst>
              <a:ext uri="{FF2B5EF4-FFF2-40B4-BE49-F238E27FC236}">
                <a16:creationId xmlns:a16="http://schemas.microsoft.com/office/drawing/2014/main" id="{54D636DB-19A1-CD9D-45EA-6583F38DFB49}"/>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Tree>
    <p:extLst>
      <p:ext uri="{BB962C8B-B14F-4D97-AF65-F5344CB8AC3E}">
        <p14:creationId xmlns:p14="http://schemas.microsoft.com/office/powerpoint/2010/main" val="1288957472"/>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A">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4500000" tIns="0" rIns="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62C3BC64-8A23-433A-A3A2-621E6C29E7AA}"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4" y="2365131"/>
            <a:ext cx="4714875" cy="1494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Tree>
    <p:extLst>
      <p:ext uri="{BB962C8B-B14F-4D97-AF65-F5344CB8AC3E}">
        <p14:creationId xmlns:p14="http://schemas.microsoft.com/office/powerpoint/2010/main" val="1143140297"/>
      </p:ext>
    </p:extLst>
  </p:cSld>
  <p:clrMapOvr>
    <a:overrideClrMapping bg1="dk1" tx1="lt1" bg2="dk2" tx2="lt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B">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0" tIns="0" rIns="4500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D61E3E71-4B73-4B3B-AADB-F866AF029406}"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5411788"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6356350" y="2354263"/>
            <a:ext cx="4714875" cy="1494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Tree>
    <p:extLst>
      <p:ext uri="{BB962C8B-B14F-4D97-AF65-F5344CB8AC3E}">
        <p14:creationId xmlns:p14="http://schemas.microsoft.com/office/powerpoint/2010/main" val="3461024524"/>
      </p:ext>
    </p:extLst>
  </p:cSld>
  <p:clrMapOvr>
    <a:overrideClrMapping bg1="dk1" tx1="lt1" bg2="dk2" tx2="lt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Green)  A">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4500000" tIns="0" rIns="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F40739E6-E1D3-4D4D-80B2-284596918006}"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bg2"/>
          </a:solidFill>
        </p:spPr>
        <p:txBody>
          <a:bodyPr anchor="ctr"/>
          <a:lstStyle>
            <a:lvl1pPr algn="ctr">
              <a:defRPr sz="2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4" y="2365131"/>
            <a:ext cx="4714875" cy="1494000"/>
          </a:xfrm>
          <a:solidFill>
            <a:schemeClr val="accent1"/>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bg2"/>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Tree>
    <p:extLst>
      <p:ext uri="{BB962C8B-B14F-4D97-AF65-F5344CB8AC3E}">
        <p14:creationId xmlns:p14="http://schemas.microsoft.com/office/powerpoint/2010/main" val="3002450612"/>
      </p:ext>
    </p:extLst>
  </p:cSld>
  <p:clrMapOvr>
    <a:overrideClrMapping bg1="dk1" tx1="lt1" bg2="dk2" tx2="lt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Green) B">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0" tIns="0" rIns="4500000" anchor="ctr" anchorCtr="0">
            <a:noAutofit/>
          </a:bodyPr>
          <a:lstStyle>
            <a:lvl1pPr marL="0" indent="0" algn="ctr">
              <a:buNone/>
              <a:defRPr sz="1600">
                <a:solidFill>
                  <a:schemeClr val="bg1"/>
                </a:solidFill>
              </a:defRPr>
            </a:lvl1pPr>
          </a:lstStyle>
          <a:p>
            <a:r>
              <a:rPr lang="en-GB" noProof="0" dirty="0"/>
              <a:t>Click to add light picture</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3B6899D2-4D22-453C-9E0A-F21DAE9828CC}"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5411788" y="1831975"/>
            <a:ext cx="3085200" cy="522288"/>
          </a:xfrm>
          <a:solidFill>
            <a:schemeClr val="bg2"/>
          </a:solidFill>
        </p:spPr>
        <p:txBody>
          <a:bodyPr anchor="ctr"/>
          <a:lstStyle>
            <a:lvl1pPr algn="ctr">
              <a:defRPr sz="2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6356350" y="2354263"/>
            <a:ext cx="4714875" cy="1494000"/>
          </a:xfrm>
          <a:solidFill>
            <a:schemeClr val="accent1"/>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bg2"/>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Tree>
    <p:extLst>
      <p:ext uri="{BB962C8B-B14F-4D97-AF65-F5344CB8AC3E}">
        <p14:creationId xmlns:p14="http://schemas.microsoft.com/office/powerpoint/2010/main" val="2496855797"/>
      </p:ext>
    </p:extLst>
  </p:cSld>
  <p:clrMapOvr>
    <a:overrideClrMapping bg1="dk1" tx1="lt1" bg2="dk2" tx2="lt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9D909-49D5-40E7-8A46-904F4218013D}"/>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6" name="Date Placeholder 5">
            <a:extLst>
              <a:ext uri="{FF2B5EF4-FFF2-40B4-BE49-F238E27FC236}">
                <a16:creationId xmlns:a16="http://schemas.microsoft.com/office/drawing/2014/main" id="{465999D2-F63C-05A4-2072-F224A5101026}"/>
              </a:ext>
            </a:extLst>
          </p:cNvPr>
          <p:cNvSpPr>
            <a:spLocks noGrp="1"/>
          </p:cNvSpPr>
          <p:nvPr>
            <p:ph type="dt" sz="half" idx="10"/>
          </p:nvPr>
        </p:nvSpPr>
        <p:spPr>
          <a:xfrm>
            <a:off x="0" y="6563982"/>
            <a:ext cx="0" cy="0"/>
          </a:xfrm>
          <a:prstGeom prst="rect">
            <a:avLst/>
          </a:prstGeom>
        </p:spPr>
        <p:txBody>
          <a:bodyPr/>
          <a:lstStyle/>
          <a:p>
            <a:fld id="{771907FB-5410-420A-AF5A-882038499498}" type="datetime4">
              <a:rPr lang="en-GB" smtClean="0"/>
              <a:t>09 September 2026</a:t>
            </a:fld>
            <a:endParaRPr lang="en-GB" dirty="0"/>
          </a:p>
        </p:txBody>
      </p:sp>
      <p:sp>
        <p:nvSpPr>
          <p:cNvPr id="7" name="Footer Placeholder 6">
            <a:extLst>
              <a:ext uri="{FF2B5EF4-FFF2-40B4-BE49-F238E27FC236}">
                <a16:creationId xmlns:a16="http://schemas.microsoft.com/office/drawing/2014/main" id="{803A5791-2CBE-2943-F618-415AA65009D5}"/>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8" name="Slide Number Placeholder 7">
            <a:extLst>
              <a:ext uri="{FF2B5EF4-FFF2-40B4-BE49-F238E27FC236}">
                <a16:creationId xmlns:a16="http://schemas.microsoft.com/office/drawing/2014/main" id="{4DAFA05E-1A70-CD31-3102-F8CA0639FF39}"/>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130308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356349" y="1504950"/>
            <a:ext cx="5137151" cy="4672650"/>
          </a:xfrm>
          <a:solidFill>
            <a:schemeClr val="bg1">
              <a:lumMod val="95000"/>
            </a:schemeClr>
          </a:solidFill>
        </p:spPr>
        <p:txBody>
          <a:bodyPr tIns="648000" anchor="ctr" anchorCtr="0"/>
          <a:lstStyle>
            <a:lvl1pPr marL="0" indent="0" algn="ctr">
              <a:buNone/>
              <a:defRPr sz="1600">
                <a:solidFill>
                  <a:schemeClr val="tx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1CEE748F-03E8-47BE-9817-39181593439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1504950"/>
            <a:ext cx="5137151" cy="4672650"/>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6" name="Slide Number Placeholder 5">
            <a:extLst>
              <a:ext uri="{FF2B5EF4-FFF2-40B4-BE49-F238E27FC236}">
                <a16:creationId xmlns:a16="http://schemas.microsoft.com/office/drawing/2014/main" id="{ECA2BB86-7F83-7675-BFB0-7655042B0C73}"/>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695808593"/>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Only title (Blue)">
    <p:bg>
      <p:bgRef idx="1001">
        <a:schemeClr val="bg2"/>
      </p:bgRef>
    </p:bg>
    <p:spTree>
      <p:nvGrpSpPr>
        <p:cNvPr id="1" name=""/>
        <p:cNvGrpSpPr/>
        <p:nvPr/>
      </p:nvGrpSpPr>
      <p:grpSpPr>
        <a:xfrm>
          <a:off x="0" y="0"/>
          <a:ext cx="0" cy="0"/>
          <a:chOff x="0" y="0"/>
          <a:chExt cx="0" cy="0"/>
        </a:xfrm>
      </p:grpSpPr>
      <p:sp>
        <p:nvSpPr>
          <p:cNvPr id="3" name="Baggrund">
            <a:extLst>
              <a:ext uri="{FF2B5EF4-FFF2-40B4-BE49-F238E27FC236}">
                <a16:creationId xmlns:a16="http://schemas.microsoft.com/office/drawing/2014/main" id="{A537C458-2821-9AF9-A7BA-FA948D17859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4" name="Logo">
            <a:extLst>
              <a:ext uri="{FF2B5EF4-FFF2-40B4-BE49-F238E27FC236}">
                <a16:creationId xmlns:a16="http://schemas.microsoft.com/office/drawing/2014/main" id="{B845DE00-C6E8-123B-0B07-988B236AF36F}"/>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5" name="Logo">
            <a:extLst>
              <a:ext uri="{FF2B5EF4-FFF2-40B4-BE49-F238E27FC236}">
                <a16:creationId xmlns:a16="http://schemas.microsoft.com/office/drawing/2014/main" id="{2E08CAE4-3ED0-3AE6-D9F3-E8FB3CA71C2C}"/>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24C9D909-49D5-40E7-8A46-904F4218013D}"/>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6" name="Date Placeholder 5">
            <a:extLst>
              <a:ext uri="{FF2B5EF4-FFF2-40B4-BE49-F238E27FC236}">
                <a16:creationId xmlns:a16="http://schemas.microsoft.com/office/drawing/2014/main" id="{4E0EF2BC-D126-A430-8091-048B767852D8}"/>
              </a:ext>
            </a:extLst>
          </p:cNvPr>
          <p:cNvSpPr>
            <a:spLocks noGrp="1"/>
          </p:cNvSpPr>
          <p:nvPr>
            <p:ph type="dt" sz="half" idx="10"/>
          </p:nvPr>
        </p:nvSpPr>
        <p:spPr>
          <a:xfrm>
            <a:off x="0" y="6563982"/>
            <a:ext cx="0" cy="0"/>
          </a:xfrm>
          <a:prstGeom prst="rect">
            <a:avLst/>
          </a:prstGeom>
        </p:spPr>
        <p:txBody>
          <a:bodyPr/>
          <a:lstStyle/>
          <a:p>
            <a:fld id="{B5E384B4-AC47-4B0F-B99C-842E917C4C71}" type="datetime4">
              <a:rPr lang="en-GB" smtClean="0"/>
              <a:t>09 September 2026</a:t>
            </a:fld>
            <a:endParaRPr lang="en-GB" dirty="0"/>
          </a:p>
        </p:txBody>
      </p:sp>
      <p:sp>
        <p:nvSpPr>
          <p:cNvPr id="7" name="Footer Placeholder 6">
            <a:extLst>
              <a:ext uri="{FF2B5EF4-FFF2-40B4-BE49-F238E27FC236}">
                <a16:creationId xmlns:a16="http://schemas.microsoft.com/office/drawing/2014/main" id="{9BAF4FF8-7D0F-623F-1477-2D6FF4D42BB9}"/>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8" name="Slide Number Placeholder 7">
            <a:extLst>
              <a:ext uri="{FF2B5EF4-FFF2-40B4-BE49-F238E27FC236}">
                <a16:creationId xmlns:a16="http://schemas.microsoft.com/office/drawing/2014/main" id="{0C7C30DE-D80C-CD35-40DF-C72510A33A7E}"/>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083076719"/>
      </p:ext>
    </p:extLst>
  </p:cSld>
  <p:clrMapOvr>
    <a:overrideClrMapping bg1="dk1" tx1="lt1" bg2="dk2" tx2="lt2" accent1="accent1" accent2="accent2" accent3="accent3" accent4="accent4" accent5="accent5" accent6="accent6" hlink="hlink" folHlink="folHlink"/>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Empty Log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CBF7D1-DBB9-1FF6-03E1-8F24071390FB}"/>
              </a:ext>
            </a:extLst>
          </p:cNvPr>
          <p:cNvSpPr>
            <a:spLocks noGrp="1"/>
          </p:cNvSpPr>
          <p:nvPr>
            <p:ph type="dt" sz="half" idx="10"/>
          </p:nvPr>
        </p:nvSpPr>
        <p:spPr>
          <a:xfrm>
            <a:off x="0" y="6563982"/>
            <a:ext cx="0" cy="0"/>
          </a:xfrm>
          <a:prstGeom prst="rect">
            <a:avLst/>
          </a:prstGeom>
        </p:spPr>
        <p:txBody>
          <a:bodyPr/>
          <a:lstStyle/>
          <a:p>
            <a:fld id="{B452C2CD-FFC0-4BA8-A300-9D4A7E99468F}" type="datetime4">
              <a:rPr lang="en-GB" smtClean="0"/>
              <a:t>09 September 2026</a:t>
            </a:fld>
            <a:endParaRPr lang="en-GB" dirty="0"/>
          </a:p>
        </p:txBody>
      </p:sp>
      <p:sp>
        <p:nvSpPr>
          <p:cNvPr id="3" name="Footer Placeholder 2">
            <a:extLst>
              <a:ext uri="{FF2B5EF4-FFF2-40B4-BE49-F238E27FC236}">
                <a16:creationId xmlns:a16="http://schemas.microsoft.com/office/drawing/2014/main" id="{70761042-8082-8814-FDF8-F37913F8C440}"/>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2DDC11E8-CCAC-DFF9-A5D4-C6294CB27B59}"/>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6700674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Empty Logo (Blue)">
    <p:bg>
      <p:bgRef idx="1001">
        <a:schemeClr val="bg2"/>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9561F537-C94C-3292-AE78-B1B30918D47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6" name="Logo">
            <a:extLst>
              <a:ext uri="{FF2B5EF4-FFF2-40B4-BE49-F238E27FC236}">
                <a16:creationId xmlns:a16="http://schemas.microsoft.com/office/drawing/2014/main" id="{B1C9850A-B1AF-79AD-6A2F-C3792486DF56}"/>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7" name="Logo">
            <a:extLst>
              <a:ext uri="{FF2B5EF4-FFF2-40B4-BE49-F238E27FC236}">
                <a16:creationId xmlns:a16="http://schemas.microsoft.com/office/drawing/2014/main" id="{B3A51659-8F00-D021-1BEA-0200E4FF4E91}"/>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Date Placeholder 1">
            <a:extLst>
              <a:ext uri="{FF2B5EF4-FFF2-40B4-BE49-F238E27FC236}">
                <a16:creationId xmlns:a16="http://schemas.microsoft.com/office/drawing/2014/main" id="{DF1370AC-7800-2F1C-6EA2-DEB4228AC881}"/>
              </a:ext>
            </a:extLst>
          </p:cNvPr>
          <p:cNvSpPr>
            <a:spLocks noGrp="1"/>
          </p:cNvSpPr>
          <p:nvPr>
            <p:ph type="dt" sz="half" idx="10"/>
          </p:nvPr>
        </p:nvSpPr>
        <p:spPr>
          <a:xfrm>
            <a:off x="0" y="6563982"/>
            <a:ext cx="0" cy="0"/>
          </a:xfrm>
          <a:prstGeom prst="rect">
            <a:avLst/>
          </a:prstGeom>
        </p:spPr>
        <p:txBody>
          <a:bodyPr/>
          <a:lstStyle/>
          <a:p>
            <a:fld id="{EA27AB94-2673-4FEF-AE11-BE907CEEDEFC}" type="datetime4">
              <a:rPr lang="en-GB" smtClean="0"/>
              <a:t>09 September 2026</a:t>
            </a:fld>
            <a:endParaRPr lang="en-GB" dirty="0"/>
          </a:p>
        </p:txBody>
      </p:sp>
      <p:sp>
        <p:nvSpPr>
          <p:cNvPr id="3" name="Footer Placeholder 2">
            <a:extLst>
              <a:ext uri="{FF2B5EF4-FFF2-40B4-BE49-F238E27FC236}">
                <a16:creationId xmlns:a16="http://schemas.microsoft.com/office/drawing/2014/main" id="{241D79ED-0A2C-991B-8EFF-30C0BEFABEB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595DD427-B02F-02E1-0048-342B5C943940}"/>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533004722"/>
      </p:ext>
    </p:extLst>
  </p:cSld>
  <p:clrMapOvr>
    <a:overrideClrMapping bg1="dk1" tx1="lt1" bg2="dk2" tx2="lt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Full 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CBF7D1-DBB9-1FF6-03E1-8F24071390FB}"/>
              </a:ext>
            </a:extLst>
          </p:cNvPr>
          <p:cNvSpPr>
            <a:spLocks noGrp="1"/>
          </p:cNvSpPr>
          <p:nvPr>
            <p:ph type="dt" sz="half" idx="10"/>
          </p:nvPr>
        </p:nvSpPr>
        <p:spPr>
          <a:xfrm>
            <a:off x="0" y="6563982"/>
            <a:ext cx="0" cy="0"/>
          </a:xfrm>
          <a:prstGeom prst="rect">
            <a:avLst/>
          </a:prstGeom>
        </p:spPr>
        <p:txBody>
          <a:bodyPr/>
          <a:lstStyle/>
          <a:p>
            <a:fld id="{B452C2CD-FFC0-4BA8-A300-9D4A7E99468F}" type="datetime4">
              <a:rPr lang="en-GB" smtClean="0"/>
              <a:t>09 September 2026</a:t>
            </a:fld>
            <a:endParaRPr lang="en-GB" dirty="0"/>
          </a:p>
        </p:txBody>
      </p:sp>
      <p:sp>
        <p:nvSpPr>
          <p:cNvPr id="3" name="Footer Placeholder 2">
            <a:extLst>
              <a:ext uri="{FF2B5EF4-FFF2-40B4-BE49-F238E27FC236}">
                <a16:creationId xmlns:a16="http://schemas.microsoft.com/office/drawing/2014/main" id="{70761042-8082-8814-FDF8-F37913F8C440}"/>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2DDC11E8-CCAC-DFF9-A5D4-C6294CB27B59}"/>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73086403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Full Empty (Blue)">
    <p:bg>
      <p:bgRef idx="1001">
        <a:schemeClr val="bg2"/>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5C80E249-F6B5-98A2-0C7F-8B8C7EFCA2C9}"/>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2" name="Date Placeholder 1">
            <a:extLst>
              <a:ext uri="{FF2B5EF4-FFF2-40B4-BE49-F238E27FC236}">
                <a16:creationId xmlns:a16="http://schemas.microsoft.com/office/drawing/2014/main" id="{DF1370AC-7800-2F1C-6EA2-DEB4228AC881}"/>
              </a:ext>
            </a:extLst>
          </p:cNvPr>
          <p:cNvSpPr>
            <a:spLocks noGrp="1"/>
          </p:cNvSpPr>
          <p:nvPr>
            <p:ph type="dt" sz="half" idx="10"/>
          </p:nvPr>
        </p:nvSpPr>
        <p:spPr>
          <a:xfrm>
            <a:off x="0" y="6563982"/>
            <a:ext cx="0" cy="0"/>
          </a:xfrm>
          <a:prstGeom prst="rect">
            <a:avLst/>
          </a:prstGeom>
        </p:spPr>
        <p:txBody>
          <a:bodyPr/>
          <a:lstStyle/>
          <a:p>
            <a:fld id="{EA27AB94-2673-4FEF-AE11-BE907CEEDEFC}" type="datetime4">
              <a:rPr lang="en-GB" smtClean="0"/>
              <a:t>09 September 2026</a:t>
            </a:fld>
            <a:endParaRPr lang="en-GB" dirty="0"/>
          </a:p>
        </p:txBody>
      </p:sp>
      <p:sp>
        <p:nvSpPr>
          <p:cNvPr id="3" name="Footer Placeholder 2">
            <a:extLst>
              <a:ext uri="{FF2B5EF4-FFF2-40B4-BE49-F238E27FC236}">
                <a16:creationId xmlns:a16="http://schemas.microsoft.com/office/drawing/2014/main" id="{241D79ED-0A2C-991B-8EFF-30C0BEFABEB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595DD427-B02F-02E1-0048-342B5C943940}"/>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456805386"/>
      </p:ext>
    </p:extLst>
  </p:cSld>
  <p:clrMapOvr>
    <a:overrideClrMapping bg1="dk1" tx1="lt1" bg2="dk2" tx2="lt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End slid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833B0605-69D6-6075-308E-FAA7A0D2B50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B89A045-0051-4619-8084-91F93824EF3D}"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7" name="TextBox 6">
            <a:extLst>
              <a:ext uri="{FF2B5EF4-FFF2-40B4-BE49-F238E27FC236}">
                <a16:creationId xmlns:a16="http://schemas.microsoft.com/office/drawing/2014/main" id="{70F57EE7-204D-AB40-EDA2-EDE2AF5AD44B}"/>
              </a:ext>
            </a:extLst>
          </p:cNvPr>
          <p:cNvSpPr txBox="1"/>
          <p:nvPr userDrawn="1"/>
        </p:nvSpPr>
        <p:spPr>
          <a:xfrm>
            <a:off x="3232150" y="3922203"/>
            <a:ext cx="5727700" cy="484185"/>
          </a:xfrm>
          <a:prstGeom prst="rect">
            <a:avLst/>
          </a:prstGeom>
          <a:noFill/>
        </p:spPr>
        <p:txBody>
          <a:bodyPr wrap="square" lIns="0" tIns="0" rIns="0" bIns="0" rtlCol="0" anchor="b" anchorCtr="0">
            <a:noAutofit/>
          </a:bodyPr>
          <a:lstStyle/>
          <a:p>
            <a:pPr algn="ctr"/>
            <a:r>
              <a:rPr lang="en-GB" sz="3200" dirty="0" err="1">
                <a:solidFill>
                  <a:schemeClr val="tx1"/>
                </a:solidFill>
              </a:rPr>
              <a:t>Teknologi</a:t>
            </a:r>
            <a:r>
              <a:rPr lang="en-GB" sz="3200" dirty="0">
                <a:solidFill>
                  <a:schemeClr val="tx1"/>
                </a:solidFill>
              </a:rPr>
              <a:t> for et </a:t>
            </a:r>
            <a:r>
              <a:rPr lang="en-GB" sz="3200" dirty="0" err="1">
                <a:solidFill>
                  <a:schemeClr val="tx1"/>
                </a:solidFill>
              </a:rPr>
              <a:t>bedre</a:t>
            </a:r>
            <a:r>
              <a:rPr lang="en-GB" sz="3200" dirty="0">
                <a:solidFill>
                  <a:schemeClr val="tx1"/>
                </a:solidFill>
              </a:rPr>
              <a:t> </a:t>
            </a:r>
            <a:r>
              <a:rPr lang="en-GB" sz="3200" dirty="0" err="1">
                <a:solidFill>
                  <a:schemeClr val="tx1"/>
                </a:solidFill>
              </a:rPr>
              <a:t>samfunn</a:t>
            </a:r>
            <a:endParaRPr lang="en-GB" sz="3200" dirty="0">
              <a:solidFill>
                <a:schemeClr val="tx1"/>
              </a:solidFill>
            </a:endParaRPr>
          </a:p>
        </p:txBody>
      </p:sp>
      <p:sp>
        <p:nvSpPr>
          <p:cNvPr id="8" name="TextBox 7">
            <a:extLst>
              <a:ext uri="{FF2B5EF4-FFF2-40B4-BE49-F238E27FC236}">
                <a16:creationId xmlns:a16="http://schemas.microsoft.com/office/drawing/2014/main" id="{73D55B49-3AC1-26AD-AEB1-36FD3ABE16EA}"/>
              </a:ext>
            </a:extLst>
          </p:cNvPr>
          <p:cNvSpPr txBox="1"/>
          <p:nvPr userDrawn="1"/>
        </p:nvSpPr>
        <p:spPr>
          <a:xfrm>
            <a:off x="5003800" y="6108700"/>
            <a:ext cx="2184400" cy="484185"/>
          </a:xfrm>
          <a:prstGeom prst="rect">
            <a:avLst/>
          </a:prstGeom>
          <a:noFill/>
        </p:spPr>
        <p:txBody>
          <a:bodyPr wrap="square" lIns="0" tIns="0" rIns="0" bIns="0" rtlCol="0" anchor="b" anchorCtr="0">
            <a:noAutofit/>
          </a:bodyPr>
          <a:lstStyle/>
          <a:p>
            <a:pPr algn="ctr"/>
            <a:r>
              <a:rPr lang="en-GB" sz="1000" dirty="0">
                <a:solidFill>
                  <a:schemeClr val="tx1"/>
                </a:solidFill>
              </a:rPr>
              <a:t>SINTEF.NO</a:t>
            </a:r>
          </a:p>
        </p:txBody>
      </p:sp>
      <p:grpSp>
        <p:nvGrpSpPr>
          <p:cNvPr id="9" name="Group 8">
            <a:extLst>
              <a:ext uri="{FF2B5EF4-FFF2-40B4-BE49-F238E27FC236}">
                <a16:creationId xmlns:a16="http://schemas.microsoft.com/office/drawing/2014/main" id="{E6664D6D-2550-B770-7FFE-E764C0CF0EE6}"/>
              </a:ext>
            </a:extLst>
          </p:cNvPr>
          <p:cNvGrpSpPr/>
          <p:nvPr userDrawn="1"/>
        </p:nvGrpSpPr>
        <p:grpSpPr>
          <a:xfrm>
            <a:off x="5473700" y="2363347"/>
            <a:ext cx="1244600" cy="1195178"/>
            <a:chOff x="4575175" y="2384425"/>
            <a:chExt cx="888054" cy="852790"/>
          </a:xfrm>
        </p:grpSpPr>
        <p:sp>
          <p:nvSpPr>
            <p:cNvPr id="13" name="Freeform 8">
              <a:extLst>
                <a:ext uri="{FF2B5EF4-FFF2-40B4-BE49-F238E27FC236}">
                  <a16:creationId xmlns:a16="http://schemas.microsoft.com/office/drawing/2014/main" id="{84A5E54C-42F6-B147-031C-F2B3267D6CCE}"/>
                </a:ext>
              </a:extLst>
            </p:cNvPr>
            <p:cNvSpPr/>
            <p:nvPr/>
          </p:nvSpPr>
          <p:spPr>
            <a:xfrm>
              <a:off x="4575175" y="2384425"/>
              <a:ext cx="888054" cy="852790"/>
            </a:xfrm>
            <a:custGeom>
              <a:avLst/>
              <a:gdLst>
                <a:gd name="connsiteX0" fmla="*/ 888054 w 888054"/>
                <a:gd name="connsiteY0" fmla="*/ 426395 h 852790"/>
                <a:gd name="connsiteX1" fmla="*/ 444500 w 888054"/>
                <a:gd name="connsiteY1" fmla="*/ 852791 h 852790"/>
                <a:gd name="connsiteX2" fmla="*/ 0 w 888054"/>
                <a:gd name="connsiteY2" fmla="*/ 426395 h 852790"/>
                <a:gd name="connsiteX3" fmla="*/ 443554 w 888054"/>
                <a:gd name="connsiteY3" fmla="*/ 0 h 852790"/>
                <a:gd name="connsiteX4" fmla="*/ 887109 w 888054"/>
                <a:gd name="connsiteY4" fmla="*/ 426395 h 852790"/>
                <a:gd name="connsiteX5" fmla="*/ 415182 w 888054"/>
                <a:gd name="connsiteY5" fmla="*/ 781883 h 852790"/>
                <a:gd name="connsiteX6" fmla="*/ 444500 w 888054"/>
                <a:gd name="connsiteY6" fmla="*/ 781883 h 852790"/>
                <a:gd name="connsiteX7" fmla="*/ 839821 w 888054"/>
                <a:gd name="connsiteY7" fmla="*/ 401814 h 852790"/>
                <a:gd name="connsiteX8" fmla="*/ 489896 w 888054"/>
                <a:gd name="connsiteY8" fmla="*/ 24582 h 852790"/>
                <a:gd name="connsiteX9" fmla="*/ 472872 w 888054"/>
                <a:gd name="connsiteY9" fmla="*/ 70908 h 852790"/>
                <a:gd name="connsiteX10" fmla="*/ 444500 w 888054"/>
                <a:gd name="connsiteY10" fmla="*/ 70908 h 852790"/>
                <a:gd name="connsiteX11" fmla="*/ 49179 w 888054"/>
                <a:gd name="connsiteY11" fmla="*/ 450977 h 852790"/>
                <a:gd name="connsiteX12" fmla="*/ 398159 w 888054"/>
                <a:gd name="connsiteY12" fmla="*/ 829155 h 852790"/>
                <a:gd name="connsiteX13" fmla="*/ 414236 w 888054"/>
                <a:gd name="connsiteY13" fmla="*/ 782828 h 85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8054" h="852790">
                  <a:moveTo>
                    <a:pt x="888054" y="426395"/>
                  </a:moveTo>
                  <a:cubicBezTo>
                    <a:pt x="888054" y="619266"/>
                    <a:pt x="801046" y="852791"/>
                    <a:pt x="444500" y="852791"/>
                  </a:cubicBezTo>
                  <a:cubicBezTo>
                    <a:pt x="87954" y="852791"/>
                    <a:pt x="0" y="619266"/>
                    <a:pt x="0" y="426395"/>
                  </a:cubicBezTo>
                  <a:cubicBezTo>
                    <a:pt x="0" y="233525"/>
                    <a:pt x="87009" y="0"/>
                    <a:pt x="443554" y="0"/>
                  </a:cubicBezTo>
                  <a:cubicBezTo>
                    <a:pt x="800100" y="0"/>
                    <a:pt x="887109" y="233525"/>
                    <a:pt x="887109" y="426395"/>
                  </a:cubicBezTo>
                  <a:moveTo>
                    <a:pt x="415182" y="781883"/>
                  </a:moveTo>
                  <a:cubicBezTo>
                    <a:pt x="424639" y="781883"/>
                    <a:pt x="434097" y="781883"/>
                    <a:pt x="444500" y="781883"/>
                  </a:cubicBezTo>
                  <a:cubicBezTo>
                    <a:pt x="762270" y="781883"/>
                    <a:pt x="839821" y="573885"/>
                    <a:pt x="839821" y="401814"/>
                  </a:cubicBezTo>
                  <a:cubicBezTo>
                    <a:pt x="839821" y="229743"/>
                    <a:pt x="768890" y="43490"/>
                    <a:pt x="489896" y="24582"/>
                  </a:cubicBezTo>
                  <a:lnTo>
                    <a:pt x="472872" y="70908"/>
                  </a:lnTo>
                  <a:cubicBezTo>
                    <a:pt x="463415" y="70908"/>
                    <a:pt x="453957" y="70908"/>
                    <a:pt x="444500" y="70908"/>
                  </a:cubicBezTo>
                  <a:cubicBezTo>
                    <a:pt x="126730" y="70908"/>
                    <a:pt x="49179" y="278906"/>
                    <a:pt x="49179" y="450977"/>
                  </a:cubicBezTo>
                  <a:cubicBezTo>
                    <a:pt x="49179" y="623048"/>
                    <a:pt x="119164" y="810246"/>
                    <a:pt x="398159" y="829155"/>
                  </a:cubicBezTo>
                  <a:lnTo>
                    <a:pt x="414236" y="782828"/>
                  </a:lnTo>
                  <a:close/>
                </a:path>
              </a:pathLst>
            </a:custGeom>
            <a:solidFill>
              <a:srgbClr val="FFFFFF"/>
            </a:solidFill>
            <a:ln w="9424" cap="flat">
              <a:noFill/>
              <a:prstDash val="solid"/>
              <a:miter/>
            </a:ln>
          </p:spPr>
          <p:txBody>
            <a:bodyPr rtlCol="0" anchor="ctr"/>
            <a:lstStyle/>
            <a:p>
              <a:endParaRPr lang="nn-NO"/>
            </a:p>
          </p:txBody>
        </p:sp>
        <p:sp>
          <p:nvSpPr>
            <p:cNvPr id="14" name="Freeform 9">
              <a:extLst>
                <a:ext uri="{FF2B5EF4-FFF2-40B4-BE49-F238E27FC236}">
                  <a16:creationId xmlns:a16="http://schemas.microsoft.com/office/drawing/2014/main" id="{A80397F9-9B8E-E147-816F-BD8A504F28EE}"/>
                </a:ext>
              </a:extLst>
            </p:cNvPr>
            <p:cNvSpPr/>
            <p:nvPr/>
          </p:nvSpPr>
          <p:spPr>
            <a:xfrm>
              <a:off x="4682044" y="2495041"/>
              <a:ext cx="674315" cy="631556"/>
            </a:xfrm>
            <a:custGeom>
              <a:avLst/>
              <a:gdLst>
                <a:gd name="connsiteX0" fmla="*/ 674316 w 674315"/>
                <a:gd name="connsiteY0" fmla="*/ 315778 h 631556"/>
                <a:gd name="connsiteX1" fmla="*/ 336685 w 674315"/>
                <a:gd name="connsiteY1" fmla="*/ 631557 h 631556"/>
                <a:gd name="connsiteX2" fmla="*/ 0 w 674315"/>
                <a:gd name="connsiteY2" fmla="*/ 315778 h 631556"/>
                <a:gd name="connsiteX3" fmla="*/ 336685 w 674315"/>
                <a:gd name="connsiteY3" fmla="*/ 0 h 631556"/>
                <a:gd name="connsiteX4" fmla="*/ 674316 w 674315"/>
                <a:gd name="connsiteY4" fmla="*/ 315778 h 631556"/>
                <a:gd name="connsiteX5" fmla="*/ 325336 w 674315"/>
                <a:gd name="connsiteY5" fmla="*/ 70908 h 631556"/>
                <a:gd name="connsiteX6" fmla="*/ 56745 w 674315"/>
                <a:gd name="connsiteY6" fmla="*/ 339415 h 631556"/>
                <a:gd name="connsiteX7" fmla="*/ 331011 w 674315"/>
                <a:gd name="connsiteY7" fmla="*/ 607921 h 631556"/>
                <a:gd name="connsiteX8" fmla="*/ 348034 w 674315"/>
                <a:gd name="connsiteY8" fmla="*/ 560649 h 631556"/>
                <a:gd name="connsiteX9" fmla="*/ 616626 w 674315"/>
                <a:gd name="connsiteY9" fmla="*/ 292142 h 631556"/>
                <a:gd name="connsiteX10" fmla="*/ 342360 w 674315"/>
                <a:gd name="connsiteY10" fmla="*/ 23636 h 631556"/>
                <a:gd name="connsiteX11" fmla="*/ 325336 w 674315"/>
                <a:gd name="connsiteY11" fmla="*/ 70908 h 631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15" h="631556">
                  <a:moveTo>
                    <a:pt x="674316" y="315778"/>
                  </a:moveTo>
                  <a:cubicBezTo>
                    <a:pt x="674316" y="458541"/>
                    <a:pt x="608114" y="631557"/>
                    <a:pt x="336685" y="631557"/>
                  </a:cubicBezTo>
                  <a:cubicBezTo>
                    <a:pt x="65256" y="631557"/>
                    <a:pt x="0" y="458541"/>
                    <a:pt x="0" y="315778"/>
                  </a:cubicBezTo>
                  <a:cubicBezTo>
                    <a:pt x="0" y="173016"/>
                    <a:pt x="66202" y="0"/>
                    <a:pt x="336685" y="0"/>
                  </a:cubicBezTo>
                  <a:cubicBezTo>
                    <a:pt x="607168" y="0"/>
                    <a:pt x="674316" y="173016"/>
                    <a:pt x="674316" y="315778"/>
                  </a:cubicBezTo>
                  <a:moveTo>
                    <a:pt x="325336" y="70908"/>
                  </a:moveTo>
                  <a:cubicBezTo>
                    <a:pt x="109706" y="75636"/>
                    <a:pt x="56745" y="220289"/>
                    <a:pt x="56745" y="339415"/>
                  </a:cubicBezTo>
                  <a:cubicBezTo>
                    <a:pt x="56745" y="458541"/>
                    <a:pt x="110652" y="606030"/>
                    <a:pt x="331011" y="607921"/>
                  </a:cubicBezTo>
                  <a:lnTo>
                    <a:pt x="348034" y="560649"/>
                  </a:lnTo>
                  <a:cubicBezTo>
                    <a:pt x="563664" y="555921"/>
                    <a:pt x="616626" y="411268"/>
                    <a:pt x="616626" y="292142"/>
                  </a:cubicBezTo>
                  <a:cubicBezTo>
                    <a:pt x="616626" y="173016"/>
                    <a:pt x="562718" y="25527"/>
                    <a:pt x="342360" y="23636"/>
                  </a:cubicBezTo>
                  <a:lnTo>
                    <a:pt x="325336" y="70908"/>
                  </a:lnTo>
                  <a:close/>
                </a:path>
              </a:pathLst>
            </a:custGeom>
            <a:solidFill>
              <a:srgbClr val="FFFFFF"/>
            </a:solidFill>
            <a:ln w="9424" cap="flat">
              <a:noFill/>
              <a:prstDash val="solid"/>
              <a:miter/>
            </a:ln>
          </p:spPr>
          <p:txBody>
            <a:bodyPr rtlCol="0" anchor="ctr"/>
            <a:lstStyle/>
            <a:p>
              <a:endParaRPr lang="nn-NO"/>
            </a:p>
          </p:txBody>
        </p:sp>
        <p:sp>
          <p:nvSpPr>
            <p:cNvPr id="15" name="Freeform 10">
              <a:extLst>
                <a:ext uri="{FF2B5EF4-FFF2-40B4-BE49-F238E27FC236}">
                  <a16:creationId xmlns:a16="http://schemas.microsoft.com/office/drawing/2014/main" id="{F5E33E38-CB1E-F012-19DC-D0F73593E6F3}"/>
                </a:ext>
              </a:extLst>
            </p:cNvPr>
            <p:cNvSpPr/>
            <p:nvPr/>
          </p:nvSpPr>
          <p:spPr>
            <a:xfrm>
              <a:off x="4951540" y="2613222"/>
              <a:ext cx="283764" cy="396141"/>
            </a:xfrm>
            <a:custGeom>
              <a:avLst/>
              <a:gdLst>
                <a:gd name="connsiteX0" fmla="*/ 96507 w 283764"/>
                <a:gd name="connsiteY0" fmla="*/ 396141 h 396141"/>
                <a:gd name="connsiteX1" fmla="*/ 123933 w 283764"/>
                <a:gd name="connsiteY1" fmla="*/ 319560 h 396141"/>
                <a:gd name="connsiteX2" fmla="*/ 67189 w 283764"/>
                <a:gd name="connsiteY2" fmla="*/ 198543 h 396141"/>
                <a:gd name="connsiteX3" fmla="*/ 10444 w 283764"/>
                <a:gd name="connsiteY3" fmla="*/ 77526 h 396141"/>
                <a:gd name="connsiteX4" fmla="*/ 37871 w 283764"/>
                <a:gd name="connsiteY4" fmla="*/ 945 h 396141"/>
                <a:gd name="connsiteX5" fmla="*/ 66243 w 283764"/>
                <a:gd name="connsiteY5" fmla="*/ 0 h 396141"/>
                <a:gd name="connsiteX6" fmla="*/ 283764 w 283764"/>
                <a:gd name="connsiteY6" fmla="*/ 198543 h 396141"/>
                <a:gd name="connsiteX7" fmla="*/ 94615 w 283764"/>
                <a:gd name="connsiteY7" fmla="*/ 396141 h 396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764" h="396141">
                  <a:moveTo>
                    <a:pt x="96507" y="396141"/>
                  </a:moveTo>
                  <a:lnTo>
                    <a:pt x="123933" y="319560"/>
                  </a:lnTo>
                  <a:cubicBezTo>
                    <a:pt x="146631" y="257161"/>
                    <a:pt x="134337" y="216507"/>
                    <a:pt x="67189" y="198543"/>
                  </a:cubicBezTo>
                  <a:cubicBezTo>
                    <a:pt x="41" y="180580"/>
                    <a:pt x="-12254" y="139926"/>
                    <a:pt x="10444" y="77526"/>
                  </a:cubicBezTo>
                  <a:lnTo>
                    <a:pt x="37871" y="945"/>
                  </a:lnTo>
                  <a:cubicBezTo>
                    <a:pt x="47328" y="945"/>
                    <a:pt x="56785" y="0"/>
                    <a:pt x="66243" y="0"/>
                  </a:cubicBezTo>
                  <a:cubicBezTo>
                    <a:pt x="241206" y="0"/>
                    <a:pt x="283764" y="108726"/>
                    <a:pt x="283764" y="198543"/>
                  </a:cubicBezTo>
                  <a:cubicBezTo>
                    <a:pt x="283764" y="288361"/>
                    <a:pt x="245934" y="384796"/>
                    <a:pt x="94615" y="396141"/>
                  </a:cubicBezTo>
                </a:path>
              </a:pathLst>
            </a:custGeom>
            <a:solidFill>
              <a:srgbClr val="FFFFFF"/>
            </a:solidFill>
            <a:ln w="9424" cap="flat">
              <a:noFill/>
              <a:prstDash val="solid"/>
              <a:miter/>
            </a:ln>
          </p:spPr>
          <p:txBody>
            <a:bodyPr rtlCol="0" anchor="ctr"/>
            <a:lstStyle/>
            <a:p>
              <a:endParaRPr lang="nn-NO"/>
            </a:p>
          </p:txBody>
        </p:sp>
      </p:grpSp>
    </p:spTree>
    <p:extLst>
      <p:ext uri="{BB962C8B-B14F-4D97-AF65-F5344CB8AC3E}">
        <p14:creationId xmlns:p14="http://schemas.microsoft.com/office/powerpoint/2010/main" val="2762278139"/>
      </p:ext>
    </p:extLst>
  </p:cSld>
  <p:clrMapOvr>
    <a:overrideClrMapping bg1="dk1" tx1="lt1" bg2="dk2" tx2="lt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User guide">
    <p:spTree>
      <p:nvGrpSpPr>
        <p:cNvPr id="1" name=""/>
        <p:cNvGrpSpPr/>
        <p:nvPr/>
      </p:nvGrpSpPr>
      <p:grpSpPr>
        <a:xfrm>
          <a:off x="0" y="0"/>
          <a:ext cx="0" cy="0"/>
          <a:chOff x="0" y="0"/>
          <a:chExt cx="0" cy="0"/>
        </a:xfrm>
      </p:grpSpPr>
      <p:sp>
        <p:nvSpPr>
          <p:cNvPr id="9" name="Fast overskrift"/>
          <p:cNvSpPr txBox="1"/>
          <p:nvPr userDrawn="1"/>
        </p:nvSpPr>
        <p:spPr>
          <a:xfrm>
            <a:off x="536539" y="616121"/>
            <a:ext cx="11109321" cy="650171"/>
          </a:xfrm>
          <a:prstGeom prst="rect">
            <a:avLst/>
          </a:prstGeom>
          <a:noFill/>
        </p:spPr>
        <p:txBody>
          <a:bodyPr wrap="square" lIns="0" tIns="0" rIns="0" bIns="0" rtlCol="0" anchor="t" anchorCtr="0">
            <a:noAutofit/>
          </a:bodyPr>
          <a:lstStyle/>
          <a:p>
            <a:r>
              <a:rPr lang="en-GB" sz="4000" b="0" noProof="1">
                <a:solidFill>
                  <a:schemeClr val="tx2"/>
                </a:solidFill>
                <a:latin typeface="+mj-lt"/>
                <a:cs typeface="Arial" panose="020B0604020202020204" pitchFamily="34" charset="0"/>
              </a:rPr>
              <a:t>Tips og triks – din brukerveiledning </a:t>
            </a:r>
          </a:p>
        </p:txBody>
      </p:sp>
      <p:sp>
        <p:nvSpPr>
          <p:cNvPr id="13" name="Text Box 2">
            <a:extLst>
              <a:ext uri="{FF2B5EF4-FFF2-40B4-BE49-F238E27FC236}">
                <a16:creationId xmlns:a16="http://schemas.microsoft.com/office/drawing/2014/main" id="{0BB3B459-CDFE-44C8-879C-511BDE5A64B2}"/>
              </a:ext>
            </a:extLst>
          </p:cNvPr>
          <p:cNvSpPr txBox="1">
            <a:spLocks noChangeArrowheads="1"/>
          </p:cNvSpPr>
          <p:nvPr userDrawn="1"/>
        </p:nvSpPr>
        <p:spPr bwMode="auto">
          <a:xfrm>
            <a:off x="8365923" y="1606550"/>
            <a:ext cx="2678391" cy="333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dirty="0" err="1">
                <a:solidFill>
                  <a:schemeClr val="tx2"/>
                </a:solidFill>
                <a:latin typeface="+mj-lt"/>
                <a:cs typeface="Arial" panose="020B0604020202020204" pitchFamily="34" charset="0"/>
              </a:rPr>
              <a:t>Tekst</a:t>
            </a:r>
            <a:r>
              <a:rPr lang="en-GB" sz="1600" b="1" dirty="0">
                <a:solidFill>
                  <a:schemeClr val="tx2"/>
                </a:solidFill>
                <a:latin typeface="+mj-lt"/>
                <a:cs typeface="Arial" panose="020B0604020202020204" pitchFamily="34" charset="0"/>
              </a:rPr>
              <a:t> </a:t>
            </a:r>
            <a:r>
              <a:rPr lang="en-GB" sz="1600" b="1" dirty="0" err="1">
                <a:solidFill>
                  <a:schemeClr val="tx2"/>
                </a:solidFill>
                <a:latin typeface="+mj-lt"/>
                <a:cs typeface="Arial" panose="020B0604020202020204" pitchFamily="34" charset="0"/>
              </a:rPr>
              <a:t>og</a:t>
            </a:r>
            <a:r>
              <a:rPr lang="en-GB" sz="1600" b="1" dirty="0">
                <a:solidFill>
                  <a:schemeClr val="tx2"/>
                </a:solidFill>
                <a:latin typeface="+mj-lt"/>
                <a:cs typeface="Arial" panose="020B0604020202020204" pitchFamily="34" charset="0"/>
              </a:rPr>
              <a:t> </a:t>
            </a:r>
            <a:r>
              <a:rPr lang="en-GB" sz="1600" b="1" dirty="0" err="1">
                <a:solidFill>
                  <a:schemeClr val="tx2"/>
                </a:solidFill>
                <a:latin typeface="+mj-lt"/>
                <a:cs typeface="Arial" panose="020B0604020202020204" pitchFamily="34" charset="0"/>
              </a:rPr>
              <a:t>punktlister</a:t>
            </a:r>
            <a:endParaRPr lang="en-GB" sz="1600" b="1" dirty="0">
              <a:solidFill>
                <a:schemeClr val="tx2"/>
              </a:solidFill>
              <a:latin typeface="+mj-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Bruk </a:t>
            </a:r>
            <a:r>
              <a:rPr lang="en-GB" altLang="da-DK" sz="900" b="1" noProof="1">
                <a:solidFill>
                  <a:schemeClr val="tx2"/>
                </a:solidFill>
                <a:latin typeface="+mn-lt"/>
                <a:cs typeface="Arial" panose="020B0604020202020204" pitchFamily="34" charset="0"/>
              </a:rPr>
              <a:t>TAB</a:t>
            </a:r>
            <a:r>
              <a:rPr lang="en-GB" altLang="da-DK" sz="900" b="0" noProof="1">
                <a:solidFill>
                  <a:schemeClr val="tx2"/>
                </a:solidFill>
                <a:latin typeface="+mn-lt"/>
                <a:cs typeface="Arial" panose="020B0604020202020204" pitchFamily="34" charset="0"/>
              </a:rPr>
              <a:t> for å gå videre i tekstnivåer. </a:t>
            </a:r>
            <a:br>
              <a:rPr lang="en-GB" altLang="da-DK" sz="900" b="0" noProof="1">
                <a:solidFill>
                  <a:schemeClr val="tx2"/>
                </a:solidFill>
                <a:latin typeface="+mn-lt"/>
                <a:cs typeface="Arial" panose="020B0604020202020204" pitchFamily="34" charset="0"/>
              </a:rPr>
            </a:br>
            <a:r>
              <a:rPr lang="en-GB" altLang="da-DK" sz="900" b="0" noProof="1">
                <a:solidFill>
                  <a:schemeClr val="tx2"/>
                </a:solidFill>
                <a:latin typeface="+mn-lt"/>
                <a:cs typeface="Arial" panose="020B0604020202020204" pitchFamily="34" charset="0"/>
              </a:rPr>
              <a:t>Trykk </a:t>
            </a:r>
            <a:r>
              <a:rPr lang="en-GB" altLang="da-DK" sz="900" b="1" noProof="1">
                <a:solidFill>
                  <a:schemeClr val="tx2"/>
                </a:solidFill>
                <a:latin typeface="+mn-lt"/>
                <a:cs typeface="Arial" panose="020B0604020202020204" pitchFamily="34" charset="0"/>
              </a:rPr>
              <a:t>ENTER</a:t>
            </a:r>
            <a:r>
              <a:rPr lang="en-GB" altLang="da-DK" sz="900" b="0" noProof="1">
                <a:solidFill>
                  <a:schemeClr val="tx2"/>
                </a:solidFill>
                <a:latin typeface="+mn-lt"/>
                <a:cs typeface="Arial" panose="020B0604020202020204" pitchFamily="34" charset="0"/>
              </a:rPr>
              <a:t> og deretter </a:t>
            </a:r>
            <a:r>
              <a:rPr lang="en-GB" altLang="da-DK" sz="900" b="1" noProof="1">
                <a:solidFill>
                  <a:schemeClr val="tx2"/>
                </a:solidFill>
                <a:latin typeface="+mn-lt"/>
                <a:cs typeface="Arial" panose="020B0604020202020204" pitchFamily="34" charset="0"/>
              </a:rPr>
              <a:t>TAB</a:t>
            </a:r>
            <a:r>
              <a:rPr lang="en-GB" altLang="da-DK" sz="900" b="0" noProof="1">
                <a:solidFill>
                  <a:schemeClr val="tx2"/>
                </a:solidFill>
                <a:latin typeface="+mn-lt"/>
                <a:cs typeface="Arial" panose="020B0604020202020204" pitchFamily="34" charset="0"/>
              </a:rPr>
              <a:t> for å gå </a:t>
            </a:r>
            <a:br>
              <a:rPr lang="en-GB" altLang="da-DK" sz="900" b="0" noProof="1">
                <a:solidFill>
                  <a:schemeClr val="tx2"/>
                </a:solidFill>
                <a:latin typeface="+mn-lt"/>
                <a:cs typeface="Arial" panose="020B0604020202020204" pitchFamily="34" charset="0"/>
              </a:rPr>
            </a:br>
            <a:r>
              <a:rPr lang="en-GB" altLang="da-DK" sz="900" b="0" noProof="1">
                <a:solidFill>
                  <a:schemeClr val="tx2"/>
                </a:solidFill>
                <a:latin typeface="+mn-lt"/>
                <a:cs typeface="Arial" panose="020B0604020202020204" pitchFamily="34" charset="0"/>
              </a:rPr>
              <a:t>fra ett nivå til det neste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For å gå tilbake i tekstnivåer, bruk </a:t>
            </a:r>
            <a:r>
              <a:rPr lang="en-GB" altLang="da-DK" sz="900" b="1" noProof="1">
                <a:solidFill>
                  <a:schemeClr val="tx2"/>
                </a:solidFill>
                <a:latin typeface="+mn-lt"/>
                <a:cs typeface="Arial" panose="020B0604020202020204" pitchFamily="34" charset="0"/>
              </a:rPr>
              <a:t>SHIFT+TAB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Alternativt kan Øk og Reduser listenivå brukes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2"/>
                </a:solidFill>
                <a:latin typeface="+mn-lt"/>
                <a:cs typeface="Arial" panose="020B0604020202020204" pitchFamily="34" charset="0"/>
              </a:rPr>
              <a:t>TIPS: Bruk punkt-knappen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Fjern punkt for ren tekst. </a:t>
            </a:r>
            <a:br>
              <a:rPr lang="en-GB" altLang="da-DK" sz="900" b="0" noProof="1">
                <a:solidFill>
                  <a:schemeClr val="tx2"/>
                </a:solidFill>
                <a:latin typeface="+mn-lt"/>
                <a:cs typeface="Arial" panose="020B0604020202020204" pitchFamily="34" charset="0"/>
              </a:rPr>
            </a:br>
            <a:r>
              <a:rPr lang="en-GB" altLang="da-DK" sz="900" b="0" noProof="1">
                <a:solidFill>
                  <a:schemeClr val="tx2"/>
                </a:solidFill>
                <a:latin typeface="+mn-lt"/>
                <a:cs typeface="Arial" panose="020B0604020202020204" pitchFamily="34" charset="0"/>
              </a:rPr>
              <a:t>Klikk på kuleknappen for å angi riktig kule igjen </a:t>
            </a:r>
          </a:p>
          <a:p>
            <a:pPr eaLnBrk="1" hangingPunct="1">
              <a:lnSpc>
                <a:spcPct val="100000"/>
              </a:lnSpc>
              <a:spcBef>
                <a:spcPts val="0"/>
              </a:spcBef>
              <a:spcAft>
                <a:spcPts val="600"/>
              </a:spcAft>
              <a:defRPr/>
            </a:pPr>
            <a:br>
              <a:rPr lang="en-GB" altLang="da-DK" sz="900" b="1" noProof="1">
                <a:solidFill>
                  <a:schemeClr val="tx2"/>
                </a:solidFill>
                <a:latin typeface="+mn-lt"/>
                <a:cs typeface="Arial" panose="020B0604020202020204" pitchFamily="34" charset="0"/>
              </a:rPr>
            </a:br>
            <a:endParaRPr lang="en-GB" altLang="da-DK" sz="900" b="0" kern="1200" noProof="1">
              <a:solidFill>
                <a:schemeClr val="tx2"/>
              </a:solidFill>
              <a:latin typeface="Arial"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kern="1200" dirty="0" err="1">
                <a:solidFill>
                  <a:schemeClr val="tx2"/>
                </a:solidFill>
                <a:latin typeface="Arial" charset="0"/>
                <a:ea typeface="+mn-ea"/>
                <a:cs typeface="Arial" panose="020B0604020202020204" pitchFamily="34" charset="0"/>
              </a:rPr>
              <a:t>Støttelinjer</a:t>
            </a:r>
            <a:r>
              <a:rPr lang="en-GB" sz="1600" b="1" kern="1200" dirty="0">
                <a:solidFill>
                  <a:schemeClr val="tx2"/>
                </a:solidFill>
                <a:latin typeface="Arial" charset="0"/>
                <a:ea typeface="+mn-ea"/>
                <a:cs typeface="Arial" panose="020B0604020202020204" pitchFamily="34" charset="0"/>
              </a:rPr>
              <a:t> (grids)</a:t>
            </a:r>
          </a:p>
          <a:p>
            <a:pPr eaLnBrk="1" hangingPunct="1">
              <a:lnSpc>
                <a:spcPct val="100000"/>
              </a:lnSpc>
              <a:spcBef>
                <a:spcPts val="0"/>
              </a:spcBef>
              <a:spcAft>
                <a:spcPts val="600"/>
              </a:spcAft>
              <a:defRPr/>
            </a:pPr>
            <a:r>
              <a:rPr lang="en-GB" altLang="da-DK" sz="900" b="0" kern="1200" noProof="1">
                <a:solidFill>
                  <a:schemeClr val="tx2"/>
                </a:solidFill>
                <a:latin typeface="Arial" charset="0"/>
                <a:ea typeface="+mn-ea"/>
                <a:cs typeface="Arial" panose="020B0604020202020204" pitchFamily="34" charset="0"/>
              </a:rPr>
              <a:t>Klikk på </a:t>
            </a:r>
            <a:r>
              <a:rPr lang="en-GB" altLang="da-DK" sz="900" b="1" kern="1200" noProof="1">
                <a:solidFill>
                  <a:schemeClr val="tx2"/>
                </a:solidFill>
                <a:latin typeface="Arial" charset="0"/>
                <a:ea typeface="+mn-ea"/>
                <a:cs typeface="Arial" panose="020B0604020202020204" pitchFamily="34" charset="0"/>
              </a:rPr>
              <a:t>Visning-fanen</a:t>
            </a:r>
            <a:r>
              <a:rPr lang="en-GB" altLang="da-DK" sz="900" b="0" kern="1200" noProof="1">
                <a:solidFill>
                  <a:schemeClr val="tx2"/>
                </a:solidFill>
                <a:latin typeface="Arial" charset="0"/>
                <a:ea typeface="+mn-ea"/>
                <a:cs typeface="Arial" panose="020B0604020202020204" pitchFamily="34" charset="0"/>
              </a:rPr>
              <a:t> og merk av for </a:t>
            </a:r>
            <a:r>
              <a:rPr lang="en-GB" altLang="da-DK" sz="900" b="1" kern="1200" noProof="1">
                <a:solidFill>
                  <a:schemeClr val="tx2"/>
                </a:solidFill>
                <a:latin typeface="Arial" charset="0"/>
                <a:ea typeface="+mn-ea"/>
                <a:cs typeface="Arial" panose="020B0604020202020204" pitchFamily="34" charset="0"/>
              </a:rPr>
              <a:t>Støttelinjer</a:t>
            </a:r>
            <a:r>
              <a:rPr lang="en-GB" altLang="da-DK" sz="900" b="0" kern="1200" noProof="1">
                <a:solidFill>
                  <a:schemeClr val="tx2"/>
                </a:solidFill>
                <a:latin typeface="Arial" charset="0"/>
                <a:ea typeface="+mn-ea"/>
                <a:cs typeface="Arial" panose="020B0604020202020204" pitchFamily="34" charset="0"/>
              </a:rPr>
              <a:t> </a:t>
            </a:r>
          </a:p>
          <a:p>
            <a:pPr eaLnBrk="1" hangingPunct="1">
              <a:lnSpc>
                <a:spcPct val="100000"/>
              </a:lnSpc>
              <a:spcBef>
                <a:spcPts val="0"/>
              </a:spcBef>
              <a:spcAft>
                <a:spcPts val="600"/>
              </a:spcAft>
              <a:defRPr/>
            </a:pPr>
            <a:r>
              <a:rPr lang="en-GB" altLang="da-DK" sz="900" b="1" kern="1200" noProof="1">
                <a:solidFill>
                  <a:schemeClr val="tx2"/>
                </a:solidFill>
                <a:latin typeface="Arial" charset="0"/>
                <a:ea typeface="+mn-ea"/>
                <a:cs typeface="Arial" panose="020B0604020202020204" pitchFamily="34" charset="0"/>
              </a:rPr>
              <a:t>TIPS: Alt + F9 </a:t>
            </a:r>
            <a:r>
              <a:rPr lang="en-GB" altLang="da-DK" sz="900" b="0" kern="1200" noProof="1">
                <a:solidFill>
                  <a:schemeClr val="tx2"/>
                </a:solidFill>
                <a:latin typeface="Arial" charset="0"/>
                <a:ea typeface="+mn-ea"/>
                <a:cs typeface="Arial" panose="020B0604020202020204" pitchFamily="34" charset="0"/>
              </a:rPr>
              <a:t>for rask visning av støttelinjer </a:t>
            </a:r>
            <a:r>
              <a:rPr lang="en-GB" altLang="da-DK" sz="900" b="1" kern="1200" noProof="1">
                <a:solidFill>
                  <a:schemeClr val="tx2"/>
                </a:solidFill>
                <a:latin typeface="Arial" charset="0"/>
                <a:ea typeface="+mn-ea"/>
                <a:cs typeface="Arial" panose="020B0604020202020204" pitchFamily="34" charset="0"/>
              </a:rPr>
              <a:t>Mac: ⌘ + </a:t>
            </a:r>
            <a:r>
              <a:rPr lang="en-GB" altLang="da-DK" sz="900" b="0" kern="1200" noProof="1">
                <a:solidFill>
                  <a:schemeClr val="tx2"/>
                </a:solidFill>
                <a:latin typeface="Arial" charset="0"/>
                <a:ea typeface="+mn-ea"/>
                <a:cs typeface="Arial" panose="020B0604020202020204" pitchFamily="34" charset="0"/>
              </a:rPr>
              <a:t>alternativ + Ctrl + G </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sz="900" noProof="1">
              <a:solidFill>
                <a:schemeClr val="tx2"/>
              </a:solidFill>
              <a:latin typeface="+mn-lt"/>
              <a:ea typeface="Arial" panose="020B0604020202020204" pitchFamily="34" charset="0"/>
            </a:endParaRPr>
          </a:p>
        </p:txBody>
      </p:sp>
      <p:sp>
        <p:nvSpPr>
          <p:cNvPr id="14" name="Text Box 3">
            <a:extLst>
              <a:ext uri="{FF2B5EF4-FFF2-40B4-BE49-F238E27FC236}">
                <a16:creationId xmlns:a16="http://schemas.microsoft.com/office/drawing/2014/main" id="{66B3FBB4-61DE-493B-8F38-CB78E008D9BE}"/>
              </a:ext>
            </a:extLst>
          </p:cNvPr>
          <p:cNvSpPr txBox="1">
            <a:spLocks noChangeArrowheads="1"/>
          </p:cNvSpPr>
          <p:nvPr userDrawn="1"/>
        </p:nvSpPr>
        <p:spPr bwMode="auto">
          <a:xfrm>
            <a:off x="4476913" y="1606550"/>
            <a:ext cx="2822412"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dirty="0" err="1">
                <a:solidFill>
                  <a:schemeClr val="tx2"/>
                </a:solidFill>
                <a:latin typeface="+mj-lt"/>
                <a:cs typeface="Arial" panose="020B0604020202020204" pitchFamily="34" charset="0"/>
              </a:rPr>
              <a:t>Slik</a:t>
            </a:r>
            <a:r>
              <a:rPr lang="en-GB" sz="1600" b="1" dirty="0">
                <a:solidFill>
                  <a:schemeClr val="tx2"/>
                </a:solidFill>
                <a:latin typeface="+mj-lt"/>
                <a:cs typeface="Arial" panose="020B0604020202020204" pitchFamily="34" charset="0"/>
              </a:rPr>
              <a:t> setter du inn </a:t>
            </a:r>
            <a:r>
              <a:rPr lang="en-GB" sz="1600" b="1" dirty="0" err="1">
                <a:solidFill>
                  <a:schemeClr val="tx2"/>
                </a:solidFill>
                <a:latin typeface="+mj-lt"/>
                <a:cs typeface="Arial" panose="020B0604020202020204" pitchFamily="34" charset="0"/>
              </a:rPr>
              <a:t>bilder</a:t>
            </a:r>
            <a:endParaRPr lang="en-GB" sz="1600" b="1" dirty="0">
              <a:solidFill>
                <a:schemeClr val="tx2"/>
              </a:solidFill>
              <a:latin typeface="+mj-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På lysbilder med en bildeplassholder klikker du på ikonet og velger </a:t>
            </a:r>
            <a:r>
              <a:rPr lang="en-GB" altLang="da-DK" sz="900" b="1" noProof="1">
                <a:solidFill>
                  <a:schemeClr val="tx2"/>
                </a:solidFill>
                <a:latin typeface="+mn-lt"/>
                <a:cs typeface="Arial" panose="020B0604020202020204" pitchFamily="34" charset="0"/>
              </a:rPr>
              <a:t>Sett inn </a:t>
            </a:r>
            <a:r>
              <a:rPr lang="en-GB" altLang="da-DK" sz="900" b="0" noProof="1">
                <a:solidFill>
                  <a:schemeClr val="tx2"/>
                </a:solidFill>
                <a:latin typeface="+mn-lt"/>
                <a:cs typeface="Arial" panose="020B0604020202020204" pitchFamily="34" charset="0"/>
              </a:rPr>
              <a:t>for å søke etter bilde, eller velger inn fra Templafy-menyen.</a:t>
            </a:r>
            <a:br>
              <a:rPr lang="en-GB" altLang="da-DK" sz="900" b="0" noProof="1">
                <a:solidFill>
                  <a:schemeClr val="tx2"/>
                </a:solidFill>
                <a:latin typeface="+mn-lt"/>
                <a:cs typeface="Arial" panose="020B0604020202020204" pitchFamily="34" charset="0"/>
              </a:rPr>
            </a:br>
            <a:endParaRPr lang="en-GB" altLang="da-DK" sz="900" b="1" noProof="1">
              <a:solidFill>
                <a:schemeClr val="tx2"/>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2"/>
                </a:solidFill>
                <a:latin typeface="+mn-lt"/>
                <a:cs typeface="Arial" panose="020B0604020202020204" pitchFamily="34" charset="0"/>
              </a:rPr>
              <a:t>Beskjær bildet</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Klikk </a:t>
            </a:r>
            <a:r>
              <a:rPr lang="en-GB" altLang="da-DK" sz="900" b="1" noProof="1">
                <a:solidFill>
                  <a:schemeClr val="tx2"/>
                </a:solidFill>
                <a:latin typeface="+mn-lt"/>
                <a:cs typeface="Arial" panose="020B0604020202020204" pitchFamily="34" charset="0"/>
              </a:rPr>
              <a:t>Beskjær</a:t>
            </a:r>
            <a:r>
              <a:rPr lang="en-GB" altLang="da-DK" sz="900" b="0" noProof="1">
                <a:solidFill>
                  <a:schemeClr val="tx2"/>
                </a:solidFill>
                <a:latin typeface="+mn-lt"/>
                <a:cs typeface="Arial" panose="020B0604020202020204" pitchFamily="34" charset="0"/>
              </a:rPr>
              <a:t> for å endre fokus/størrelse på bildet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2"/>
                </a:solidFill>
                <a:latin typeface="+mn-lt"/>
                <a:cs typeface="Arial" panose="020B0604020202020204" pitchFamily="34" charset="0"/>
              </a:rPr>
              <a:t>TIPS: </a:t>
            </a:r>
            <a:r>
              <a:rPr lang="en-GB" altLang="da-DK" sz="900" b="0" noProof="1">
                <a:solidFill>
                  <a:schemeClr val="tx2"/>
                </a:solidFill>
                <a:latin typeface="+mn-lt"/>
                <a:cs typeface="Arial" panose="020B0604020202020204" pitchFamily="34" charset="0"/>
              </a:rPr>
              <a:t>Hvis du sletter bildet og setter inn et nytt, kan bildet ligge foran tekst og grafikk. Hvis dette skjer, høyreklikker du på bildet og velger</a:t>
            </a:r>
            <a:r>
              <a:rPr lang="en-GB" altLang="da-DK" sz="900" b="1" noProof="1">
                <a:solidFill>
                  <a:schemeClr val="tx2"/>
                </a:solidFill>
                <a:latin typeface="+mn-lt"/>
                <a:cs typeface="Arial" panose="020B0604020202020204" pitchFamily="34" charset="0"/>
              </a:rPr>
              <a:t> Plasser lengst bak</a:t>
            </a:r>
          </a:p>
          <a:p>
            <a:pPr eaLnBrk="1" hangingPunct="1">
              <a:lnSpc>
                <a:spcPct val="100000"/>
              </a:lnSpc>
              <a:spcBef>
                <a:spcPts val="0"/>
              </a:spcBef>
              <a:spcAft>
                <a:spcPts val="600"/>
              </a:spcAft>
              <a:defRPr/>
            </a:pPr>
            <a:endParaRPr lang="en-GB" altLang="da-DK" sz="900" b="1" noProof="1">
              <a:solidFill>
                <a:schemeClr val="tx2"/>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cap="none" baseline="0" dirty="0">
                <a:solidFill>
                  <a:schemeClr val="tx2"/>
                </a:solidFill>
                <a:latin typeface="+mj-lt"/>
                <a:cs typeface="Arial" panose="020B0604020202020204" pitchFamily="34" charset="0"/>
              </a:rPr>
              <a:t>Bruk </a:t>
            </a:r>
            <a:r>
              <a:rPr lang="en-GB" sz="1600" b="1" cap="none" baseline="0" dirty="0" err="1">
                <a:solidFill>
                  <a:schemeClr val="tx2"/>
                </a:solidFill>
                <a:latin typeface="+mj-lt"/>
                <a:cs typeface="Arial" panose="020B0604020202020204" pitchFamily="34" charset="0"/>
              </a:rPr>
              <a:t>riktige</a:t>
            </a:r>
            <a:r>
              <a:rPr lang="en-GB" sz="1600" b="1" cap="none" baseline="0" dirty="0">
                <a:solidFill>
                  <a:schemeClr val="tx2"/>
                </a:solidFill>
                <a:latin typeface="+mj-lt"/>
                <a:cs typeface="Arial" panose="020B0604020202020204" pitchFamily="34" charset="0"/>
              </a:rPr>
              <a:t> SINTEF-</a:t>
            </a:r>
            <a:r>
              <a:rPr lang="en-GB" sz="1600" b="1" cap="none" baseline="0" dirty="0" err="1">
                <a:solidFill>
                  <a:schemeClr val="tx2"/>
                </a:solidFill>
                <a:latin typeface="+mj-lt"/>
                <a:cs typeface="Arial" panose="020B0604020202020204" pitchFamily="34" charset="0"/>
              </a:rPr>
              <a:t>farger</a:t>
            </a:r>
            <a:br>
              <a:rPr lang="en-GB" sz="1198" dirty="0">
                <a:solidFill>
                  <a:schemeClr val="tx2"/>
                </a:solidFill>
                <a:latin typeface="+mn-lt"/>
                <a:cs typeface="Arial" panose="020B0604020202020204" pitchFamily="34" charset="0"/>
              </a:rPr>
            </a:br>
            <a:r>
              <a:rPr lang="en-GB" sz="900" b="0" i="0" dirty="0">
                <a:solidFill>
                  <a:schemeClr val="tx2"/>
                </a:solidFill>
                <a:effectLst/>
                <a:latin typeface="+mn-lt"/>
              </a:rPr>
              <a:t>Bruk </a:t>
            </a:r>
            <a:r>
              <a:rPr lang="en-GB" sz="900" b="0" i="0" dirty="0" err="1">
                <a:solidFill>
                  <a:schemeClr val="tx2"/>
                </a:solidFill>
                <a:effectLst/>
                <a:latin typeface="+mn-lt"/>
              </a:rPr>
              <a:t>kun</a:t>
            </a:r>
            <a:r>
              <a:rPr lang="en-GB" sz="900" b="0" i="0" dirty="0">
                <a:solidFill>
                  <a:schemeClr val="tx2"/>
                </a:solidFill>
                <a:effectLst/>
                <a:latin typeface="+mn-lt"/>
              </a:rPr>
              <a:t> </a:t>
            </a:r>
            <a:r>
              <a:rPr lang="en-GB" sz="900" b="0" i="0" dirty="0" err="1">
                <a:solidFill>
                  <a:schemeClr val="tx2"/>
                </a:solidFill>
                <a:effectLst/>
                <a:latin typeface="+mn-lt"/>
              </a:rPr>
              <a:t>toppfargene</a:t>
            </a:r>
            <a:r>
              <a:rPr lang="en-GB" sz="900" b="0" i="0" dirty="0">
                <a:solidFill>
                  <a:schemeClr val="tx2"/>
                </a:solidFill>
                <a:effectLst/>
                <a:latin typeface="+mn-lt"/>
              </a:rPr>
              <a:t> i </a:t>
            </a:r>
            <a:r>
              <a:rPr lang="en-GB" sz="900" b="1" i="0" dirty="0">
                <a:solidFill>
                  <a:schemeClr val="tx2"/>
                </a:solidFill>
                <a:effectLst/>
                <a:latin typeface="+mn-lt"/>
              </a:rPr>
              <a:t>Theme </a:t>
            </a:r>
            <a:r>
              <a:rPr lang="en-GB" sz="900" b="1" i="0" dirty="0" err="1">
                <a:solidFill>
                  <a:schemeClr val="tx2"/>
                </a:solidFill>
                <a:effectLst/>
                <a:latin typeface="+mn-lt"/>
              </a:rPr>
              <a:t>Colors</a:t>
            </a:r>
            <a:r>
              <a:rPr lang="en-GB" sz="900" b="1" i="0" dirty="0">
                <a:solidFill>
                  <a:schemeClr val="tx2"/>
                </a:solidFill>
                <a:effectLst/>
                <a:latin typeface="+mn-lt"/>
              </a:rPr>
              <a:t> / </a:t>
            </a:r>
            <a:r>
              <a:rPr lang="en-GB" sz="900" b="1" i="0" dirty="0" err="1">
                <a:solidFill>
                  <a:schemeClr val="tx2"/>
                </a:solidFill>
                <a:effectLst/>
                <a:latin typeface="+mn-lt"/>
              </a:rPr>
              <a:t>Fargetemaet</a:t>
            </a:r>
            <a:r>
              <a:rPr lang="en-GB" sz="900" b="0" i="0" dirty="0">
                <a:solidFill>
                  <a:schemeClr val="tx2"/>
                </a:solidFill>
                <a:effectLst/>
                <a:latin typeface="+mn-lt"/>
              </a:rPr>
              <a:t> </a:t>
            </a:r>
            <a:r>
              <a:rPr lang="en-GB" sz="900" b="0" i="0" dirty="0" err="1">
                <a:solidFill>
                  <a:schemeClr val="tx2"/>
                </a:solidFill>
                <a:effectLst/>
                <a:latin typeface="+mn-lt"/>
              </a:rPr>
              <a:t>og</a:t>
            </a:r>
            <a:r>
              <a:rPr lang="en-GB" sz="900" b="0" i="0" dirty="0">
                <a:solidFill>
                  <a:schemeClr val="tx2"/>
                </a:solidFill>
                <a:effectLst/>
                <a:latin typeface="+mn-lt"/>
              </a:rPr>
              <a:t> </a:t>
            </a:r>
            <a:r>
              <a:rPr lang="en-GB" sz="900" b="1" i="0" dirty="0">
                <a:solidFill>
                  <a:schemeClr val="tx2"/>
                </a:solidFill>
                <a:effectLst/>
                <a:latin typeface="+mn-lt"/>
              </a:rPr>
              <a:t>Custom </a:t>
            </a:r>
            <a:r>
              <a:rPr lang="en-GB" sz="900" b="1" i="0" dirty="0" err="1">
                <a:solidFill>
                  <a:schemeClr val="tx2"/>
                </a:solidFill>
                <a:effectLst/>
                <a:latin typeface="+mn-lt"/>
              </a:rPr>
              <a:t>Colors</a:t>
            </a:r>
            <a:r>
              <a:rPr lang="en-GB" sz="900" b="1" i="0" dirty="0">
                <a:solidFill>
                  <a:schemeClr val="tx2"/>
                </a:solidFill>
                <a:effectLst/>
                <a:latin typeface="+mn-lt"/>
              </a:rPr>
              <a:t> / </a:t>
            </a:r>
            <a:r>
              <a:rPr lang="en-GB" sz="900" b="1" i="0" dirty="0" err="1">
                <a:solidFill>
                  <a:schemeClr val="tx2"/>
                </a:solidFill>
                <a:effectLst/>
                <a:latin typeface="+mn-lt"/>
              </a:rPr>
              <a:t>Egendefinerte</a:t>
            </a:r>
            <a:r>
              <a:rPr lang="en-GB" sz="900" b="1" i="0" dirty="0">
                <a:solidFill>
                  <a:schemeClr val="tx2"/>
                </a:solidFill>
                <a:effectLst/>
                <a:latin typeface="+mn-lt"/>
              </a:rPr>
              <a:t> </a:t>
            </a:r>
            <a:r>
              <a:rPr lang="en-GB" sz="900" b="1" i="0" dirty="0" err="1">
                <a:solidFill>
                  <a:schemeClr val="tx2"/>
                </a:solidFill>
                <a:effectLst/>
                <a:latin typeface="+mn-lt"/>
              </a:rPr>
              <a:t>farger</a:t>
            </a:r>
            <a:r>
              <a:rPr lang="en-GB" sz="900" b="1" i="0" dirty="0">
                <a:solidFill>
                  <a:schemeClr val="tx2"/>
                </a:solidFill>
                <a:effectLst/>
                <a:latin typeface="+mn-lt"/>
              </a:rPr>
              <a:t> dine</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1" noProof="1">
              <a:solidFill>
                <a:schemeClr val="tx2"/>
              </a:solidFill>
              <a:latin typeface="+mn-lt"/>
              <a:cs typeface="Arial" panose="020B0604020202020204" pitchFamily="34" charset="0"/>
            </a:endParaRPr>
          </a:p>
        </p:txBody>
      </p:sp>
      <p:pic>
        <p:nvPicPr>
          <p:cNvPr id="22" name="Picture 21">
            <a:extLst>
              <a:ext uri="{FF2B5EF4-FFF2-40B4-BE49-F238E27FC236}">
                <a16:creationId xmlns:a16="http://schemas.microsoft.com/office/drawing/2014/main" id="{F37E3D92-3923-49A5-9D66-A01D052984C0}"/>
              </a:ext>
            </a:extLst>
          </p:cNvPr>
          <p:cNvPicPr>
            <a:picLocks noChangeAspect="1"/>
          </p:cNvPicPr>
          <p:nvPr userDrawn="1"/>
        </p:nvPicPr>
        <p:blipFill rotWithShape="1">
          <a:blip r:embed="rId2"/>
          <a:srcRect l="3901" t="45142" r="62601" b="9046"/>
          <a:stretch/>
        </p:blipFill>
        <p:spPr>
          <a:xfrm>
            <a:off x="7378809" y="1897719"/>
            <a:ext cx="341204" cy="321707"/>
          </a:xfrm>
          <a:prstGeom prst="rect">
            <a:avLst/>
          </a:prstGeom>
        </p:spPr>
      </p:pic>
      <p:sp>
        <p:nvSpPr>
          <p:cNvPr id="20" name="Date Placeholder 6" hidden="1">
            <a:extLst>
              <a:ext uri="{FF2B5EF4-FFF2-40B4-BE49-F238E27FC236}">
                <a16:creationId xmlns:a16="http://schemas.microsoft.com/office/drawing/2014/main" id="{C8F77785-DAC9-4046-8A82-0AC407341173}"/>
              </a:ext>
            </a:extLst>
          </p:cNvPr>
          <p:cNvSpPr>
            <a:spLocks noGrp="1"/>
          </p:cNvSpPr>
          <p:nvPr>
            <p:ph type="dt" sz="half" idx="15"/>
          </p:nvPr>
        </p:nvSpPr>
        <p:spPr>
          <a:xfrm>
            <a:off x="0" y="6858000"/>
            <a:ext cx="0" cy="0"/>
          </a:xfrm>
          <a:prstGeom prst="rect">
            <a:avLst/>
          </a:prstGeom>
        </p:spPr>
        <p:txBody>
          <a:bodyPr/>
          <a:lstStyle>
            <a:lvl1pPr>
              <a:defRPr sz="100">
                <a:noFill/>
              </a:defRPr>
            </a:lvl1pPr>
          </a:lstStyle>
          <a:p>
            <a:fld id="{3CC29F15-1F20-4113-9BDC-4CC582AB6A5C}" type="datetime4">
              <a:rPr lang="en-GB" smtClean="0"/>
              <a:t>09 September 2026</a:t>
            </a:fld>
            <a:endParaRPr lang="en-GB" dirty="0"/>
          </a:p>
        </p:txBody>
      </p:sp>
      <p:sp>
        <p:nvSpPr>
          <p:cNvPr id="21" name="Footer Placeholder 8" hidden="1">
            <a:extLst>
              <a:ext uri="{FF2B5EF4-FFF2-40B4-BE49-F238E27FC236}">
                <a16:creationId xmlns:a16="http://schemas.microsoft.com/office/drawing/2014/main" id="{9675D1FD-FB10-4317-AAF4-BDCB2224F107}"/>
              </a:ext>
            </a:extLst>
          </p:cNvPr>
          <p:cNvSpPr>
            <a:spLocks noGrp="1"/>
          </p:cNvSpPr>
          <p:nvPr>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3" name="Slide Number Placeholder 10" hidden="1">
            <a:extLst>
              <a:ext uri="{FF2B5EF4-FFF2-40B4-BE49-F238E27FC236}">
                <a16:creationId xmlns:a16="http://schemas.microsoft.com/office/drawing/2014/main" id="{BBF7E881-962B-4385-8C0A-994D3D7717F3}"/>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grpSp>
        <p:nvGrpSpPr>
          <p:cNvPr id="2" name="Group 1">
            <a:extLst>
              <a:ext uri="{FF2B5EF4-FFF2-40B4-BE49-F238E27FC236}">
                <a16:creationId xmlns:a16="http://schemas.microsoft.com/office/drawing/2014/main" id="{3FA2C785-3D1A-157F-6C32-5F81F17A9DCA}"/>
              </a:ext>
            </a:extLst>
          </p:cNvPr>
          <p:cNvGrpSpPr/>
          <p:nvPr userDrawn="1"/>
        </p:nvGrpSpPr>
        <p:grpSpPr>
          <a:xfrm>
            <a:off x="4487389" y="4268797"/>
            <a:ext cx="1257145" cy="1908166"/>
            <a:chOff x="9633073" y="4257493"/>
            <a:chExt cx="1348851" cy="2047362"/>
          </a:xfrm>
        </p:grpSpPr>
        <p:pic>
          <p:nvPicPr>
            <p:cNvPr id="3" name="Picture 2">
              <a:extLst>
                <a:ext uri="{FF2B5EF4-FFF2-40B4-BE49-F238E27FC236}">
                  <a16:creationId xmlns:a16="http://schemas.microsoft.com/office/drawing/2014/main" id="{B5DA0F40-8ED0-EB41-5F81-BDCBEDA53BB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633073" y="4257493"/>
              <a:ext cx="1348851" cy="2047362"/>
            </a:xfrm>
            <a:prstGeom prst="rect">
              <a:avLst/>
            </a:prstGeom>
          </p:spPr>
        </p:pic>
        <p:sp>
          <p:nvSpPr>
            <p:cNvPr id="4" name="Rectangle 3">
              <a:extLst>
                <a:ext uri="{FF2B5EF4-FFF2-40B4-BE49-F238E27FC236}">
                  <a16:creationId xmlns:a16="http://schemas.microsoft.com/office/drawing/2014/main" id="{204C1A97-D93A-9819-D8B8-172BF9747A98}"/>
                </a:ext>
              </a:extLst>
            </p:cNvPr>
            <p:cNvSpPr/>
            <p:nvPr userDrawn="1"/>
          </p:nvSpPr>
          <p:spPr>
            <a:xfrm>
              <a:off x="9641250" y="4378933"/>
              <a:ext cx="1327199" cy="190733"/>
            </a:xfrm>
            <a:prstGeom prst="rect">
              <a:avLst/>
            </a:prstGeom>
            <a:noFill/>
            <a:ln w="25400">
              <a:solidFill>
                <a:srgbClr val="14B978"/>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n-NO" sz="1796" err="1"/>
            </a:p>
          </p:txBody>
        </p:sp>
        <p:cxnSp>
          <p:nvCxnSpPr>
            <p:cNvPr id="5" name="Straight Connector 4">
              <a:extLst>
                <a:ext uri="{FF2B5EF4-FFF2-40B4-BE49-F238E27FC236}">
                  <a16:creationId xmlns:a16="http://schemas.microsoft.com/office/drawing/2014/main" id="{6C38FF47-33E0-F75F-7BF4-4FB3BDB3C3CF}"/>
                </a:ext>
              </a:extLst>
            </p:cNvPr>
            <p:cNvCxnSpPr>
              <a:cxnSpLocks/>
            </p:cNvCxnSpPr>
            <p:nvPr userDrawn="1"/>
          </p:nvCxnSpPr>
          <p:spPr>
            <a:xfrm>
              <a:off x="9633073" y="4609762"/>
              <a:ext cx="1340678" cy="54386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F40ED8B-6789-30A8-A8C0-7D4B0C8DEF32}"/>
                </a:ext>
              </a:extLst>
            </p:cNvPr>
            <p:cNvCxnSpPr>
              <a:cxnSpLocks/>
            </p:cNvCxnSpPr>
            <p:nvPr userDrawn="1"/>
          </p:nvCxnSpPr>
          <p:spPr>
            <a:xfrm flipV="1">
              <a:off x="9638376" y="4616013"/>
              <a:ext cx="1325414" cy="53761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C6E298E-7D16-BF09-2E1A-89D88BD8B9AC}"/>
                </a:ext>
              </a:extLst>
            </p:cNvPr>
            <p:cNvCxnSpPr>
              <a:cxnSpLocks/>
            </p:cNvCxnSpPr>
            <p:nvPr userDrawn="1"/>
          </p:nvCxnSpPr>
          <p:spPr>
            <a:xfrm>
              <a:off x="9644154" y="6132442"/>
              <a:ext cx="1319634" cy="1317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73335F5-2F47-1132-C2BF-AC0FA291A763}"/>
                </a:ext>
              </a:extLst>
            </p:cNvPr>
            <p:cNvCxnSpPr>
              <a:cxnSpLocks/>
            </p:cNvCxnSpPr>
            <p:nvPr userDrawn="1"/>
          </p:nvCxnSpPr>
          <p:spPr>
            <a:xfrm flipV="1">
              <a:off x="9641250" y="6132443"/>
              <a:ext cx="1322539" cy="1317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9913E92-A264-50BE-A066-89731F27BD84}"/>
                </a:ext>
              </a:extLst>
            </p:cNvPr>
            <p:cNvSpPr/>
            <p:nvPr userDrawn="1"/>
          </p:nvSpPr>
          <p:spPr>
            <a:xfrm>
              <a:off x="9641250" y="5356937"/>
              <a:ext cx="1327199" cy="646433"/>
            </a:xfrm>
            <a:prstGeom prst="rect">
              <a:avLst/>
            </a:prstGeom>
            <a:noFill/>
            <a:ln w="25400">
              <a:solidFill>
                <a:srgbClr val="14B978"/>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n-NO" sz="1796" err="1"/>
            </a:p>
          </p:txBody>
        </p:sp>
      </p:grpSp>
      <p:pic>
        <p:nvPicPr>
          <p:cNvPr id="34" name="Bilde 52">
            <a:extLst>
              <a:ext uri="{FF2B5EF4-FFF2-40B4-BE49-F238E27FC236}">
                <a16:creationId xmlns:a16="http://schemas.microsoft.com/office/drawing/2014/main" id="{0683AD43-0886-39A4-C3DD-FDD4522E3832}"/>
              </a:ext>
            </a:extLst>
          </p:cNvPr>
          <p:cNvPicPr>
            <a:picLocks noChangeAspect="1"/>
          </p:cNvPicPr>
          <p:nvPr userDrawn="1"/>
        </p:nvPicPr>
        <p:blipFill>
          <a:blip r:embed="rId4"/>
          <a:stretch>
            <a:fillRect/>
          </a:stretch>
        </p:blipFill>
        <p:spPr>
          <a:xfrm>
            <a:off x="7358109" y="2687662"/>
            <a:ext cx="361904" cy="528381"/>
          </a:xfrm>
          <a:prstGeom prst="rect">
            <a:avLst/>
          </a:prstGeom>
          <a:ln>
            <a:solidFill>
              <a:schemeClr val="bg2"/>
            </a:solidFill>
          </a:ln>
        </p:spPr>
      </p:pic>
      <p:sp>
        <p:nvSpPr>
          <p:cNvPr id="16" name="Text Box 4">
            <a:extLst>
              <a:ext uri="{FF2B5EF4-FFF2-40B4-BE49-F238E27FC236}">
                <a16:creationId xmlns:a16="http://schemas.microsoft.com/office/drawing/2014/main" id="{612244EC-2AD4-435E-89B5-E97CC62AFE11}"/>
              </a:ext>
            </a:extLst>
          </p:cNvPr>
          <p:cNvSpPr txBox="1">
            <a:spLocks noChangeArrowheads="1"/>
          </p:cNvSpPr>
          <p:nvPr userDrawn="1"/>
        </p:nvSpPr>
        <p:spPr bwMode="auto">
          <a:xfrm>
            <a:off x="546140" y="1467471"/>
            <a:ext cx="2762891" cy="509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Bef>
                <a:spcPts val="0"/>
              </a:spcBef>
              <a:spcAft>
                <a:spcPts val="600"/>
              </a:spcAft>
              <a:defRPr/>
            </a:pPr>
            <a:br>
              <a:rPr lang="en-GB" altLang="da-DK" sz="900" b="0" noProof="1">
                <a:solidFill>
                  <a:schemeClr val="tx2"/>
                </a:solidFill>
                <a:latin typeface="+mn-lt"/>
                <a:cs typeface="Arial" panose="020B0604020202020204" pitchFamily="34" charset="0"/>
              </a:rPr>
            </a:br>
            <a:r>
              <a:rPr lang="en-GB" altLang="da-DK" sz="1600" b="1" noProof="1">
                <a:solidFill>
                  <a:schemeClr val="tx2"/>
                </a:solidFill>
                <a:latin typeface="+mj-lt"/>
                <a:cs typeface="Arial" panose="020B0604020202020204" pitchFamily="34" charset="0"/>
              </a:rPr>
              <a:t>Kopier inn gammelt innhold</a:t>
            </a:r>
          </a:p>
          <a:p>
            <a:pPr eaLnBrk="1" hangingPunct="1">
              <a:lnSpc>
                <a:spcPct val="100000"/>
              </a:lnSpc>
              <a:spcBef>
                <a:spcPts val="0"/>
              </a:spcBef>
              <a:spcAft>
                <a:spcPts val="600"/>
              </a:spcAft>
              <a:defRPr/>
            </a:pPr>
            <a:r>
              <a:rPr lang="en-GB" altLang="da-DK" sz="900" b="0" noProof="1">
                <a:solidFill>
                  <a:schemeClr val="tx2"/>
                </a:solidFill>
                <a:latin typeface="+mn-lt"/>
                <a:cs typeface="Arial" panose="020B0604020202020204" pitchFamily="34" charset="0"/>
              </a:rPr>
              <a:t>Du har to alternativer når du kopierer gammelt innhold til den nye presentasjonen: </a:t>
            </a:r>
          </a:p>
          <a:p>
            <a:pPr eaLnBrk="1" hangingPunct="1">
              <a:lnSpc>
                <a:spcPct val="100000"/>
              </a:lnSpc>
              <a:spcBef>
                <a:spcPts val="0"/>
              </a:spcBef>
              <a:spcAft>
                <a:spcPts val="600"/>
              </a:spcAft>
              <a:defRPr/>
            </a:pPr>
            <a:r>
              <a:rPr lang="en-GB" altLang="da-DK" sz="900" b="1" noProof="1">
                <a:solidFill>
                  <a:schemeClr val="tx2"/>
                </a:solidFill>
                <a:latin typeface="+mn-lt"/>
                <a:cs typeface="Arial" panose="020B0604020202020204" pitchFamily="34" charset="0"/>
              </a:rPr>
              <a:t>1. Beste praksis: </a:t>
            </a:r>
            <a:r>
              <a:rPr lang="en-GB" altLang="da-DK" sz="900" b="0" noProof="1">
                <a:solidFill>
                  <a:schemeClr val="tx2"/>
                </a:solidFill>
                <a:latin typeface="+mn-lt"/>
                <a:cs typeface="Arial" panose="020B0604020202020204" pitchFamily="34" charset="0"/>
              </a:rPr>
              <a:t>Lag et lysbilde i den nye presentasjonen og kopier ett innholdselement om gangen (kopier for eksempel all tekst fra én tekstboks) </a:t>
            </a:r>
          </a:p>
          <a:p>
            <a:pPr eaLnBrk="1" hangingPunct="1">
              <a:lnSpc>
                <a:spcPct val="100000"/>
              </a:lnSpc>
              <a:spcBef>
                <a:spcPts val="0"/>
              </a:spcBef>
              <a:spcAft>
                <a:spcPts val="600"/>
              </a:spcAft>
              <a:defRPr/>
            </a:pPr>
            <a:r>
              <a:rPr lang="en-GB" altLang="da-DK" sz="900" b="0" noProof="1">
                <a:solidFill>
                  <a:schemeClr val="tx2"/>
                </a:solidFill>
                <a:latin typeface="+mn-lt"/>
                <a:cs typeface="Arial" panose="020B0604020202020204" pitchFamily="34" charset="0"/>
              </a:rPr>
              <a:t>2. Eller kopier et helt lysbilde inn i den nye presentasjonen og </a:t>
            </a:r>
            <a:r>
              <a:rPr lang="en-GB" altLang="da-DK" sz="900" b="1" noProof="1">
                <a:solidFill>
                  <a:schemeClr val="tx2"/>
                </a:solidFill>
                <a:latin typeface="+mn-lt"/>
                <a:cs typeface="Arial" panose="020B0604020202020204" pitchFamily="34" charset="0"/>
              </a:rPr>
              <a:t>velg deretter en passende oppsett</a:t>
            </a:r>
            <a:r>
              <a:rPr lang="en-GB" altLang="da-DK" sz="900" b="0" noProof="1">
                <a:solidFill>
                  <a:schemeClr val="tx2"/>
                </a:solidFill>
                <a:latin typeface="+mn-lt"/>
                <a:cs typeface="Arial" panose="020B0604020202020204" pitchFamily="34" charset="0"/>
              </a:rPr>
              <a:t>. </a:t>
            </a:r>
          </a:p>
          <a:p>
            <a:pPr eaLnBrk="1" hangingPunct="1">
              <a:lnSpc>
                <a:spcPct val="100000"/>
              </a:lnSpc>
              <a:spcBef>
                <a:spcPts val="0"/>
              </a:spcBef>
              <a:spcAft>
                <a:spcPts val="600"/>
              </a:spcAft>
              <a:defRPr/>
            </a:pPr>
            <a:r>
              <a:rPr lang="en-GB" altLang="da-DK" sz="900" b="0" noProof="1">
                <a:solidFill>
                  <a:schemeClr val="tx2"/>
                </a:solidFill>
                <a:latin typeface="+mn-lt"/>
                <a:cs typeface="Arial" panose="020B0604020202020204" pitchFamily="34" charset="0"/>
              </a:rPr>
              <a:t>Når presentasjonen er klar, åpne en tom presentasjon (trykk Ctrl + N). Kopier alle lysbildene fra den nye presentasjonen, lim dem inn i den tomme presentasjonen. Dette vil sikre at det ikke er ekstra oppsett </a:t>
            </a:r>
          </a:p>
          <a:p>
            <a:pPr eaLnBrk="1" hangingPunct="1">
              <a:lnSpc>
                <a:spcPct val="100000"/>
              </a:lnSpc>
              <a:spcBef>
                <a:spcPts val="0"/>
              </a:spcBef>
              <a:spcAft>
                <a:spcPts val="600"/>
              </a:spcAft>
              <a:defRPr/>
            </a:pPr>
            <a:endParaRPr lang="en-GB" altLang="da-DK" sz="900" b="0" noProof="1">
              <a:solidFill>
                <a:schemeClr val="tx2"/>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kern="1200" dirty="0" err="1">
                <a:solidFill>
                  <a:schemeClr val="tx2"/>
                </a:solidFill>
                <a:latin typeface="+mj-lt"/>
                <a:ea typeface="+mn-ea"/>
                <a:cs typeface="Arial" panose="020B0604020202020204" pitchFamily="34" charset="0"/>
              </a:rPr>
              <a:t>Lysbilde</a:t>
            </a:r>
            <a:r>
              <a:rPr lang="en-GB" sz="1600" b="1" kern="1200" dirty="0">
                <a:solidFill>
                  <a:schemeClr val="tx2"/>
                </a:solidFill>
                <a:latin typeface="+mj-lt"/>
                <a:ea typeface="+mn-ea"/>
                <a:cs typeface="Arial" panose="020B0604020202020204" pitchFamily="34" charset="0"/>
              </a:rPr>
              <a:t> </a:t>
            </a:r>
            <a:r>
              <a:rPr lang="en-GB" sz="1600" b="1" kern="1200" dirty="0" err="1">
                <a:solidFill>
                  <a:schemeClr val="tx2"/>
                </a:solidFill>
                <a:latin typeface="+mj-lt"/>
                <a:ea typeface="+mn-ea"/>
                <a:cs typeface="Arial" panose="020B0604020202020204" pitchFamily="34" charset="0"/>
              </a:rPr>
              <a:t>og</a:t>
            </a:r>
            <a:r>
              <a:rPr lang="en-GB" sz="1600" b="1" kern="1200" dirty="0">
                <a:solidFill>
                  <a:schemeClr val="tx2"/>
                </a:solidFill>
                <a:latin typeface="+mj-lt"/>
                <a:ea typeface="+mn-ea"/>
                <a:cs typeface="Arial" panose="020B0604020202020204" pitchFamily="34" charset="0"/>
              </a:rPr>
              <a:t> </a:t>
            </a:r>
            <a:r>
              <a:rPr lang="en-GB" sz="1600" b="1" kern="1200" dirty="0" err="1">
                <a:solidFill>
                  <a:schemeClr val="tx2"/>
                </a:solidFill>
                <a:latin typeface="+mj-lt"/>
                <a:ea typeface="+mn-ea"/>
                <a:cs typeface="Arial" panose="020B0604020202020204" pitchFamily="34" charset="0"/>
              </a:rPr>
              <a:t>oppsett</a:t>
            </a:r>
            <a:endParaRPr lang="en-GB" sz="1600" b="1" kern="1200" dirty="0">
              <a:solidFill>
                <a:schemeClr val="tx2"/>
              </a:solidFill>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Klikk på menypunktet </a:t>
            </a:r>
            <a:r>
              <a:rPr lang="en-GB" altLang="da-DK" sz="900" b="1" kern="1200" noProof="1">
                <a:solidFill>
                  <a:schemeClr val="tx2"/>
                </a:solidFill>
                <a:latin typeface="Arial" charset="0"/>
                <a:ea typeface="+mn-ea"/>
                <a:cs typeface="Arial" panose="020B0604020202020204" pitchFamily="34" charset="0"/>
              </a:rPr>
              <a:t>Nytt</a:t>
            </a:r>
            <a:r>
              <a:rPr lang="en-GB" altLang="da-DK" sz="900" b="0" kern="1200" noProof="1">
                <a:solidFill>
                  <a:schemeClr val="tx2"/>
                </a:solidFill>
                <a:latin typeface="Arial" charset="0"/>
                <a:ea typeface="+mn-ea"/>
                <a:cs typeface="Arial" panose="020B0604020202020204" pitchFamily="34" charset="0"/>
              </a:rPr>
              <a:t> </a:t>
            </a:r>
            <a:r>
              <a:rPr lang="en-GB" altLang="da-DK" sz="900" b="1" kern="1200" noProof="1">
                <a:solidFill>
                  <a:schemeClr val="tx2"/>
                </a:solidFill>
                <a:latin typeface="Arial" charset="0"/>
                <a:ea typeface="+mn-ea"/>
                <a:cs typeface="Arial" panose="020B0604020202020204" pitchFamily="34" charset="0"/>
              </a:rPr>
              <a:t>lysbilde</a:t>
            </a:r>
            <a:r>
              <a:rPr lang="en-GB" altLang="da-DK" sz="900" b="0" kern="1200" noProof="1">
                <a:solidFill>
                  <a:schemeClr val="tx2"/>
                </a:solidFill>
                <a:latin typeface="Arial" charset="0"/>
                <a:ea typeface="+mn-ea"/>
                <a:cs typeface="Arial" panose="020B0604020202020204" pitchFamily="34" charset="0"/>
              </a:rPr>
              <a:t> i </a:t>
            </a:r>
            <a:r>
              <a:rPr lang="en-GB" altLang="da-DK" sz="900" b="1" kern="1200" noProof="1">
                <a:solidFill>
                  <a:schemeClr val="tx2"/>
                </a:solidFill>
                <a:latin typeface="Arial" charset="0"/>
                <a:ea typeface="+mn-ea"/>
                <a:cs typeface="Arial" panose="020B0604020202020204" pitchFamily="34" charset="0"/>
              </a:rPr>
              <a:t>Hjem-fanen</a:t>
            </a:r>
            <a:r>
              <a:rPr lang="en-GB" altLang="da-DK" sz="900" b="0" kern="1200" noProof="1">
                <a:solidFill>
                  <a:schemeClr val="tx2"/>
                </a:solidFill>
                <a:latin typeface="Arial" charset="0"/>
                <a:ea typeface="+mn-ea"/>
                <a:cs typeface="Arial" panose="020B0604020202020204" pitchFamily="34" charset="0"/>
              </a:rPr>
              <a:t> for å sette inn et nytt lysbilde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kern="1200" noProof="1">
                <a:solidFill>
                  <a:schemeClr val="tx2"/>
                </a:solidFill>
                <a:latin typeface="Arial" charset="0"/>
                <a:ea typeface="+mn-ea"/>
                <a:cs typeface="Arial" panose="020B0604020202020204" pitchFamily="34" charset="0"/>
              </a:rPr>
              <a:t>Endre Oppsett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Klikk på pilen ved siden av Oppsett for å vise en rullegardinmeny med mulige lysbildeoppsett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kern="1200" noProof="1">
                <a:solidFill>
                  <a:schemeClr val="tx2"/>
                </a:solidFill>
                <a:latin typeface="Arial" charset="0"/>
                <a:ea typeface="+mn-ea"/>
                <a:cs typeface="Arial" panose="020B0604020202020204" pitchFamily="34" charset="0"/>
              </a:rPr>
              <a:t>Tilbakestill lysbildet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1. Klikk på </a:t>
            </a:r>
            <a:r>
              <a:rPr lang="en-GB" altLang="da-DK" sz="900" b="1" kern="1200" noProof="1">
                <a:solidFill>
                  <a:schemeClr val="tx2"/>
                </a:solidFill>
                <a:latin typeface="Arial" charset="0"/>
                <a:ea typeface="+mn-ea"/>
                <a:cs typeface="Arial" panose="020B0604020202020204" pitchFamily="34" charset="0"/>
              </a:rPr>
              <a:t>Hjem</a:t>
            </a:r>
            <a:r>
              <a:rPr lang="en-GB" altLang="da-DK" sz="900" b="0" kern="1200" noProof="1">
                <a:solidFill>
                  <a:schemeClr val="tx2"/>
                </a:solidFill>
                <a:latin typeface="Arial" charset="0"/>
                <a:ea typeface="+mn-ea"/>
                <a:cs typeface="Arial" panose="020B0604020202020204" pitchFamily="34" charset="0"/>
              </a:rPr>
              <a:t>-knappen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2. Velg </a:t>
            </a:r>
            <a:r>
              <a:rPr lang="en-GB" altLang="da-DK" sz="900" b="1" kern="1200" noProof="1">
                <a:solidFill>
                  <a:schemeClr val="tx2"/>
                </a:solidFill>
                <a:latin typeface="Arial" charset="0"/>
                <a:ea typeface="+mn-ea"/>
                <a:cs typeface="Arial" panose="020B0604020202020204" pitchFamily="34" charset="0"/>
              </a:rPr>
              <a:t>Tilbakestill</a:t>
            </a:r>
            <a:r>
              <a:rPr lang="en-GB" altLang="da-DK" sz="900" b="0" kern="1200" noProof="1">
                <a:solidFill>
                  <a:schemeClr val="tx2"/>
                </a:solidFill>
                <a:latin typeface="Arial" charset="0"/>
                <a:ea typeface="+mn-ea"/>
                <a:cs typeface="Arial" panose="020B0604020202020204" pitchFamily="34" charset="0"/>
              </a:rPr>
              <a:t> for å tilbakestille plassering, størrelse og formatering av plassholdere til oppsettets opprinnelige design i fanen Hjem </a:t>
            </a:r>
          </a:p>
          <a:p>
            <a:pPr eaLnBrk="1" hangingPunct="1">
              <a:lnSpc>
                <a:spcPct val="100000"/>
              </a:lnSpc>
              <a:spcBef>
                <a:spcPts val="0"/>
              </a:spcBef>
              <a:spcAft>
                <a:spcPts val="600"/>
              </a:spcAft>
              <a:defRPr/>
            </a:pPr>
            <a:endParaRPr lang="en-GB" altLang="da-DK" sz="900" b="0" noProof="1">
              <a:solidFill>
                <a:schemeClr val="tx2"/>
              </a:solidFill>
              <a:latin typeface="+mn-lt"/>
              <a:cs typeface="Arial" panose="020B0604020202020204" pitchFamily="34" charset="0"/>
            </a:endParaRPr>
          </a:p>
        </p:txBody>
      </p:sp>
      <p:pic>
        <p:nvPicPr>
          <p:cNvPr id="17" name="Bilde 25">
            <a:extLst>
              <a:ext uri="{FF2B5EF4-FFF2-40B4-BE49-F238E27FC236}">
                <a16:creationId xmlns:a16="http://schemas.microsoft.com/office/drawing/2014/main" id="{967A986D-5090-249A-6353-7597F57DB5DF}"/>
              </a:ext>
            </a:extLst>
          </p:cNvPr>
          <p:cNvPicPr>
            <a:picLocks noChangeAspect="1"/>
          </p:cNvPicPr>
          <p:nvPr userDrawn="1"/>
        </p:nvPicPr>
        <p:blipFill>
          <a:blip r:embed="rId5"/>
          <a:stretch>
            <a:fillRect/>
          </a:stretch>
        </p:blipFill>
        <p:spPr>
          <a:xfrm>
            <a:off x="3341896" y="2752920"/>
            <a:ext cx="444149" cy="538803"/>
          </a:xfrm>
          <a:prstGeom prst="rect">
            <a:avLst/>
          </a:prstGeom>
          <a:ln>
            <a:solidFill>
              <a:schemeClr val="bg2"/>
            </a:solidFill>
          </a:ln>
        </p:spPr>
      </p:pic>
      <p:pic>
        <p:nvPicPr>
          <p:cNvPr id="18" name="Bilde 44">
            <a:extLst>
              <a:ext uri="{FF2B5EF4-FFF2-40B4-BE49-F238E27FC236}">
                <a16:creationId xmlns:a16="http://schemas.microsoft.com/office/drawing/2014/main" id="{B336A9F8-2C13-A578-2EC4-A3C88B44E936}"/>
              </a:ext>
            </a:extLst>
          </p:cNvPr>
          <p:cNvPicPr>
            <a:picLocks noChangeAspect="1"/>
          </p:cNvPicPr>
          <p:nvPr userDrawn="1"/>
        </p:nvPicPr>
        <p:blipFill>
          <a:blip r:embed="rId6"/>
          <a:srcRect t="3560" b="3560"/>
          <a:stretch>
            <a:fillRect/>
          </a:stretch>
        </p:blipFill>
        <p:spPr>
          <a:xfrm>
            <a:off x="11102167" y="2687662"/>
            <a:ext cx="369143" cy="213335"/>
          </a:xfrm>
          <a:prstGeom prst="rect">
            <a:avLst/>
          </a:prstGeom>
          <a:ln>
            <a:solidFill>
              <a:schemeClr val="bg2"/>
            </a:solidFill>
          </a:ln>
        </p:spPr>
      </p:pic>
      <p:pic>
        <p:nvPicPr>
          <p:cNvPr id="19" name="Bilde 40">
            <a:extLst>
              <a:ext uri="{FF2B5EF4-FFF2-40B4-BE49-F238E27FC236}">
                <a16:creationId xmlns:a16="http://schemas.microsoft.com/office/drawing/2014/main" id="{604308B0-DA71-E060-3592-03F75468B350}"/>
              </a:ext>
            </a:extLst>
          </p:cNvPr>
          <p:cNvPicPr>
            <a:picLocks noChangeAspect="1"/>
          </p:cNvPicPr>
          <p:nvPr userDrawn="1"/>
        </p:nvPicPr>
        <p:blipFill>
          <a:blip r:embed="rId7"/>
          <a:srcRect/>
          <a:stretch>
            <a:fillRect/>
          </a:stretch>
        </p:blipFill>
        <p:spPr>
          <a:xfrm>
            <a:off x="11102168" y="1925115"/>
            <a:ext cx="369143" cy="224381"/>
          </a:xfrm>
          <a:prstGeom prst="rect">
            <a:avLst/>
          </a:prstGeom>
          <a:ln>
            <a:solidFill>
              <a:schemeClr val="bg2"/>
            </a:solidFill>
          </a:ln>
        </p:spPr>
      </p:pic>
      <p:pic>
        <p:nvPicPr>
          <p:cNvPr id="24" name="Bilde 41">
            <a:extLst>
              <a:ext uri="{FF2B5EF4-FFF2-40B4-BE49-F238E27FC236}">
                <a16:creationId xmlns:a16="http://schemas.microsoft.com/office/drawing/2014/main" id="{44060EEB-59B2-394E-3669-6BDA99CBE5B8}"/>
              </a:ext>
            </a:extLst>
          </p:cNvPr>
          <p:cNvPicPr>
            <a:picLocks noChangeAspect="1"/>
          </p:cNvPicPr>
          <p:nvPr userDrawn="1"/>
        </p:nvPicPr>
        <p:blipFill>
          <a:blip r:embed="rId8"/>
          <a:stretch>
            <a:fillRect/>
          </a:stretch>
        </p:blipFill>
        <p:spPr>
          <a:xfrm>
            <a:off x="3261476" y="4381981"/>
            <a:ext cx="600762" cy="231619"/>
          </a:xfrm>
          <a:prstGeom prst="rect">
            <a:avLst/>
          </a:prstGeom>
          <a:ln>
            <a:solidFill>
              <a:schemeClr val="bg2"/>
            </a:solidFill>
          </a:ln>
        </p:spPr>
      </p:pic>
      <p:pic>
        <p:nvPicPr>
          <p:cNvPr id="26" name="Bilde 46">
            <a:extLst>
              <a:ext uri="{FF2B5EF4-FFF2-40B4-BE49-F238E27FC236}">
                <a16:creationId xmlns:a16="http://schemas.microsoft.com/office/drawing/2014/main" id="{29632D6E-1815-7AA9-4E08-AB08F9D4502B}"/>
              </a:ext>
            </a:extLst>
          </p:cNvPr>
          <p:cNvPicPr>
            <a:picLocks noChangeAspect="1"/>
          </p:cNvPicPr>
          <p:nvPr userDrawn="1"/>
        </p:nvPicPr>
        <p:blipFill>
          <a:blip r:embed="rId9"/>
          <a:stretch>
            <a:fillRect/>
          </a:stretch>
        </p:blipFill>
        <p:spPr>
          <a:xfrm>
            <a:off x="3261476" y="5293492"/>
            <a:ext cx="629714" cy="202667"/>
          </a:xfrm>
          <a:prstGeom prst="rect">
            <a:avLst/>
          </a:prstGeom>
          <a:ln>
            <a:solidFill>
              <a:schemeClr val="bg2"/>
            </a:solidFill>
          </a:ln>
        </p:spPr>
      </p:pic>
    </p:spTree>
    <p:extLst>
      <p:ext uri="{BB962C8B-B14F-4D97-AF65-F5344CB8AC3E}">
        <p14:creationId xmlns:p14="http://schemas.microsoft.com/office/powerpoint/2010/main" val="130837678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gt;Ikke bruk layout etter dette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a:solidFill>
                <a:schemeClr val="tx1"/>
              </a:solidFill>
            </a:endParaRPr>
          </a:p>
        </p:txBody>
      </p:sp>
      <p:sp>
        <p:nvSpPr>
          <p:cNvPr id="5" name="Do not use"/>
          <p:cNvSpPr txBox="1"/>
          <p:nvPr userDrawn="1"/>
        </p:nvSpPr>
        <p:spPr>
          <a:xfrm>
            <a:off x="430213" y="561573"/>
            <a:ext cx="11356977" cy="340093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dirty="0" err="1">
                <a:solidFill>
                  <a:schemeClr val="bg1"/>
                </a:solidFill>
              </a:rPr>
              <a:t>Hvis</a:t>
            </a:r>
            <a:r>
              <a:rPr lang="en-GB" sz="4400" b="0" noProof="0" dirty="0">
                <a:solidFill>
                  <a:schemeClr val="bg1"/>
                </a:solidFill>
              </a:rPr>
              <a:t> du ser </a:t>
            </a:r>
            <a:r>
              <a:rPr lang="en-GB" sz="4400" b="1" i="1" noProof="0" dirty="0" err="1">
                <a:solidFill>
                  <a:schemeClr val="bg1"/>
                </a:solidFill>
              </a:rPr>
              <a:t>andre</a:t>
            </a:r>
            <a:r>
              <a:rPr lang="en-GB" sz="4400" b="1" i="1" noProof="0" dirty="0">
                <a:solidFill>
                  <a:schemeClr val="bg1"/>
                </a:solidFill>
              </a:rPr>
              <a:t> layout </a:t>
            </a:r>
            <a:r>
              <a:rPr lang="en-GB" sz="4400" b="1" i="1" noProof="0" dirty="0" err="1">
                <a:solidFill>
                  <a:schemeClr val="bg1"/>
                </a:solidFill>
              </a:rPr>
              <a:t>etter</a:t>
            </a:r>
            <a:r>
              <a:rPr lang="en-GB" sz="4400" b="1" i="1" noProof="0" dirty="0">
                <a:solidFill>
                  <a:schemeClr val="bg1"/>
                </a:solidFill>
              </a:rPr>
              <a:t> </a:t>
            </a:r>
            <a:r>
              <a:rPr lang="en-GB" sz="4400" b="1" i="1" noProof="0" dirty="0" err="1">
                <a:solidFill>
                  <a:schemeClr val="bg1"/>
                </a:solidFill>
              </a:rPr>
              <a:t>dette</a:t>
            </a:r>
            <a:r>
              <a:rPr lang="en-GB" sz="4400" b="0" noProof="0" dirty="0">
                <a:solidFill>
                  <a:schemeClr val="bg1"/>
                </a:solidFill>
              </a:rPr>
              <a:t>, </a:t>
            </a:r>
            <a:br>
              <a:rPr lang="en-GB" sz="4400" b="0" noProof="0" dirty="0">
                <a:solidFill>
                  <a:schemeClr val="bg1"/>
                </a:solidFill>
              </a:rPr>
            </a:br>
            <a:r>
              <a:rPr lang="en-GB" sz="4400" b="0" i="0" noProof="0" dirty="0" err="1">
                <a:solidFill>
                  <a:schemeClr val="bg1"/>
                </a:solidFill>
              </a:rPr>
              <a:t>ikke</a:t>
            </a:r>
            <a:r>
              <a:rPr lang="en-GB" sz="4400" b="0" i="0" noProof="0" dirty="0">
                <a:solidFill>
                  <a:schemeClr val="bg1"/>
                </a:solidFill>
              </a:rPr>
              <a:t> bruk dem. </a:t>
            </a:r>
            <a:br>
              <a:rPr lang="en-GB" sz="4400" b="0" i="0" noProof="0" dirty="0">
                <a:solidFill>
                  <a:schemeClr val="bg1"/>
                </a:solidFill>
              </a:rPr>
            </a:br>
            <a:r>
              <a:rPr lang="en-GB" sz="4400" b="0" noProof="0" dirty="0">
                <a:solidFill>
                  <a:schemeClr val="bg1"/>
                </a:solidFill>
              </a:rPr>
              <a:t>Disse </a:t>
            </a:r>
            <a:r>
              <a:rPr lang="en-GB" sz="4400" b="0" noProof="0" dirty="0" err="1">
                <a:solidFill>
                  <a:schemeClr val="bg1"/>
                </a:solidFill>
              </a:rPr>
              <a:t>layoutene</a:t>
            </a:r>
            <a:r>
              <a:rPr lang="en-GB" sz="4400" b="0" noProof="0" dirty="0">
                <a:solidFill>
                  <a:schemeClr val="bg1"/>
                </a:solidFill>
              </a:rPr>
              <a:t> </a:t>
            </a:r>
            <a:r>
              <a:rPr lang="en-GB" sz="4400" b="1" i="1" noProof="0" dirty="0" err="1">
                <a:solidFill>
                  <a:schemeClr val="bg1"/>
                </a:solidFill>
              </a:rPr>
              <a:t>tilhører</a:t>
            </a:r>
            <a:r>
              <a:rPr lang="en-GB" sz="4400" b="1" i="1" noProof="0" dirty="0">
                <a:solidFill>
                  <a:schemeClr val="bg1"/>
                </a:solidFill>
              </a:rPr>
              <a:t> </a:t>
            </a:r>
            <a:r>
              <a:rPr lang="en-GB" sz="4400" b="1" i="1" noProof="0" dirty="0" err="1">
                <a:solidFill>
                  <a:schemeClr val="bg1"/>
                </a:solidFill>
              </a:rPr>
              <a:t>ikke</a:t>
            </a:r>
            <a:r>
              <a:rPr lang="en-GB" sz="4400" b="1" i="1" noProof="0" dirty="0">
                <a:solidFill>
                  <a:schemeClr val="bg1"/>
                </a:solidFill>
              </a:rPr>
              <a:t> </a:t>
            </a:r>
            <a:r>
              <a:rPr lang="en-GB" sz="4400" b="0" noProof="0" dirty="0" err="1">
                <a:solidFill>
                  <a:schemeClr val="bg1"/>
                </a:solidFill>
              </a:rPr>
              <a:t>vår</a:t>
            </a:r>
            <a:r>
              <a:rPr lang="en-GB" sz="4400" b="0" noProof="0" dirty="0">
                <a:solidFill>
                  <a:schemeClr val="bg1"/>
                </a:solidFill>
              </a:rPr>
              <a:t> mal. </a:t>
            </a:r>
          </a:p>
          <a:p>
            <a:pPr marL="0" marR="0" indent="0" algn="ctr" fontAlgn="auto">
              <a:lnSpc>
                <a:spcPct val="100000"/>
              </a:lnSpc>
              <a:spcBef>
                <a:spcPts val="600"/>
              </a:spcBef>
              <a:spcAft>
                <a:spcPts val="0"/>
              </a:spcAft>
              <a:buClr>
                <a:srgbClr val="003755"/>
              </a:buClr>
              <a:buSzTx/>
              <a:buFontTx/>
              <a:buNone/>
              <a:tabLst/>
            </a:pPr>
            <a:br>
              <a:rPr lang="en-GB" sz="2800" b="0" noProof="0" dirty="0">
                <a:solidFill>
                  <a:schemeClr val="bg1"/>
                </a:solidFill>
              </a:rPr>
            </a:br>
            <a:br>
              <a:rPr lang="en-GB" sz="2800" b="0" noProof="0" dirty="0">
                <a:solidFill>
                  <a:schemeClr val="bg1"/>
                </a:solidFill>
              </a:rPr>
            </a:br>
            <a:endParaRPr lang="en-GB" sz="28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n-NO"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n-NO"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72536" y="2986685"/>
            <a:ext cx="10152346" cy="1785104"/>
          </a:xfrm>
          <a:prstGeom prst="rect">
            <a:avLst/>
          </a:prstGeom>
        </p:spPr>
        <p:txBody>
          <a:bodyPr wrap="square">
            <a:spAutoFit/>
          </a:bodyPr>
          <a:lstStyle/>
          <a:p>
            <a:pPr algn="ctr"/>
            <a:r>
              <a:rPr lang="en-GB" sz="11000" b="1" i="1" noProof="0" dirty="0">
                <a:solidFill>
                  <a:schemeClr val="bg1"/>
                </a:solidFill>
              </a:rPr>
              <a:t>Ikke bruk </a:t>
            </a:r>
            <a:r>
              <a:rPr lang="en-GB" sz="11000" b="1" i="1" noProof="0" dirty="0" err="1">
                <a:solidFill>
                  <a:schemeClr val="bg1"/>
                </a:solidFill>
              </a:rPr>
              <a:t>dem</a:t>
            </a:r>
            <a:r>
              <a:rPr lang="en-GB" sz="11000" b="1" i="1" noProof="0" dirty="0">
                <a:solidFill>
                  <a:schemeClr val="bg1"/>
                </a:solidFill>
              </a:rPr>
              <a:t> </a:t>
            </a: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432127"/>
            <a:ext cx="11356974" cy="615553"/>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dirty="0" err="1">
                <a:solidFill>
                  <a:schemeClr val="bg1"/>
                </a:solidFill>
              </a:rPr>
              <a:t>Pga</a:t>
            </a:r>
            <a:r>
              <a:rPr lang="en-GB" sz="2000" b="0" noProof="0" dirty="0">
                <a:solidFill>
                  <a:schemeClr val="bg1"/>
                </a:solidFill>
              </a:rPr>
              <a:t> PowerPoints standard </a:t>
            </a:r>
            <a:r>
              <a:rPr lang="en-GB" sz="2000" b="0" noProof="0" dirty="0" err="1">
                <a:solidFill>
                  <a:schemeClr val="bg1"/>
                </a:solidFill>
              </a:rPr>
              <a:t>Kopier</a:t>
            </a:r>
            <a:r>
              <a:rPr lang="en-GB" sz="2000" b="0" noProof="0" dirty="0">
                <a:solidFill>
                  <a:schemeClr val="bg1"/>
                </a:solidFill>
              </a:rPr>
              <a:t>/Lim inn-</a:t>
            </a:r>
            <a:r>
              <a:rPr lang="en-GB" sz="2000" b="0" noProof="0" dirty="0" err="1">
                <a:solidFill>
                  <a:schemeClr val="bg1"/>
                </a:solidFill>
              </a:rPr>
              <a:t>funksjonalitet</a:t>
            </a:r>
            <a:r>
              <a:rPr lang="en-GB" sz="2000" b="0" noProof="0" dirty="0">
                <a:solidFill>
                  <a:schemeClr val="bg1"/>
                </a:solidFill>
              </a:rPr>
              <a:t> </a:t>
            </a:r>
            <a:r>
              <a:rPr lang="en-GB" sz="2000" b="0" noProof="0" dirty="0" err="1">
                <a:solidFill>
                  <a:schemeClr val="bg1"/>
                </a:solidFill>
              </a:rPr>
              <a:t>kan</a:t>
            </a:r>
            <a:r>
              <a:rPr lang="en-GB" sz="2000" b="0" noProof="0" dirty="0">
                <a:solidFill>
                  <a:schemeClr val="bg1"/>
                </a:solidFill>
              </a:rPr>
              <a:t> </a:t>
            </a:r>
            <a:r>
              <a:rPr lang="en-GB" sz="2000" b="0" noProof="0" dirty="0" err="1">
                <a:solidFill>
                  <a:schemeClr val="bg1"/>
                </a:solidFill>
              </a:rPr>
              <a:t>resultere</a:t>
            </a:r>
            <a:r>
              <a:rPr lang="en-GB" sz="2000" b="0" noProof="0" dirty="0">
                <a:solidFill>
                  <a:schemeClr val="bg1"/>
                </a:solidFill>
              </a:rPr>
              <a:t> i </a:t>
            </a:r>
            <a:r>
              <a:rPr lang="en-GB" sz="2000" b="0" noProof="0" dirty="0" err="1">
                <a:solidFill>
                  <a:schemeClr val="bg1"/>
                </a:solidFill>
              </a:rPr>
              <a:t>flere</a:t>
            </a:r>
            <a:r>
              <a:rPr lang="en-GB" sz="2000" b="0" noProof="0" dirty="0">
                <a:solidFill>
                  <a:schemeClr val="bg1"/>
                </a:solidFill>
              </a:rPr>
              <a:t> </a:t>
            </a:r>
            <a:r>
              <a:rPr lang="en-GB" sz="2000" b="0" noProof="0" dirty="0" err="1">
                <a:solidFill>
                  <a:schemeClr val="bg1"/>
                </a:solidFill>
              </a:rPr>
              <a:t>uønskede</a:t>
            </a:r>
            <a:r>
              <a:rPr lang="en-GB" sz="2000" b="0" noProof="0" dirty="0">
                <a:solidFill>
                  <a:schemeClr val="bg1"/>
                </a:solidFill>
              </a:rPr>
              <a:t> layout. OPPMERKSOMHET! </a:t>
            </a:r>
            <a:r>
              <a:rPr lang="en-GB" sz="2000" b="0" noProof="0" dirty="0" err="1">
                <a:solidFill>
                  <a:schemeClr val="bg1"/>
                </a:solidFill>
              </a:rPr>
              <a:t>Layouter</a:t>
            </a:r>
            <a:r>
              <a:rPr lang="en-GB" sz="2000" b="0" noProof="0" dirty="0">
                <a:solidFill>
                  <a:schemeClr val="bg1"/>
                </a:solidFill>
              </a:rPr>
              <a:t> </a:t>
            </a:r>
            <a:r>
              <a:rPr lang="en-GB" sz="2000" b="0" noProof="0" dirty="0" err="1">
                <a:solidFill>
                  <a:schemeClr val="bg1"/>
                </a:solidFill>
              </a:rPr>
              <a:t>etter</a:t>
            </a:r>
            <a:r>
              <a:rPr lang="en-GB" sz="2000" b="0" noProof="0" dirty="0">
                <a:solidFill>
                  <a:schemeClr val="bg1"/>
                </a:solidFill>
              </a:rPr>
              <a:t> </a:t>
            </a:r>
            <a:r>
              <a:rPr lang="en-GB" sz="2000" b="0" noProof="0" dirty="0" err="1">
                <a:solidFill>
                  <a:schemeClr val="bg1"/>
                </a:solidFill>
              </a:rPr>
              <a:t>dette</a:t>
            </a:r>
            <a:r>
              <a:rPr lang="en-GB" sz="2000" b="0" noProof="0" dirty="0">
                <a:solidFill>
                  <a:schemeClr val="bg1"/>
                </a:solidFill>
              </a:rPr>
              <a:t> </a:t>
            </a:r>
            <a:r>
              <a:rPr lang="en-GB" sz="2000" b="0" noProof="0" dirty="0" err="1">
                <a:solidFill>
                  <a:schemeClr val="bg1"/>
                </a:solidFill>
              </a:rPr>
              <a:t>kan</a:t>
            </a:r>
            <a:r>
              <a:rPr lang="en-GB" sz="2000" b="0" noProof="0" dirty="0">
                <a:solidFill>
                  <a:schemeClr val="bg1"/>
                </a:solidFill>
              </a:rPr>
              <a:t> </a:t>
            </a:r>
            <a:r>
              <a:rPr lang="en-GB" sz="2000" b="0" noProof="0" dirty="0" err="1">
                <a:solidFill>
                  <a:schemeClr val="bg1"/>
                </a:solidFill>
              </a:rPr>
              <a:t>inneholde</a:t>
            </a:r>
            <a:r>
              <a:rPr lang="en-GB" sz="2000" b="0" noProof="0" dirty="0">
                <a:solidFill>
                  <a:schemeClr val="bg1"/>
                </a:solidFill>
              </a:rPr>
              <a:t> </a:t>
            </a:r>
            <a:r>
              <a:rPr lang="en-GB" sz="2000" b="0" noProof="0" dirty="0" err="1">
                <a:solidFill>
                  <a:schemeClr val="bg1"/>
                </a:solidFill>
              </a:rPr>
              <a:t>potensielt</a:t>
            </a:r>
            <a:r>
              <a:rPr lang="en-GB" sz="2000" b="0" noProof="0" dirty="0">
                <a:solidFill>
                  <a:schemeClr val="bg1"/>
                </a:solidFill>
              </a:rPr>
              <a:t> </a:t>
            </a:r>
            <a:r>
              <a:rPr lang="en-GB" sz="2000" b="0" noProof="0" dirty="0" err="1">
                <a:solidFill>
                  <a:schemeClr val="bg1"/>
                </a:solidFill>
              </a:rPr>
              <a:t>konfidensiell</a:t>
            </a:r>
            <a:r>
              <a:rPr lang="en-GB" sz="2000" b="0" noProof="0" dirty="0">
                <a:solidFill>
                  <a:schemeClr val="bg1"/>
                </a:solidFill>
              </a:rPr>
              <a:t> </a:t>
            </a:r>
            <a:r>
              <a:rPr lang="en-GB" sz="2000" b="0" noProof="0" dirty="0" err="1">
                <a:solidFill>
                  <a:schemeClr val="bg1"/>
                </a:solidFill>
              </a:rPr>
              <a:t>informasjon</a:t>
            </a:r>
            <a:r>
              <a:rPr lang="en-GB" sz="2000" b="0" noProof="0" dirty="0">
                <a:solidFill>
                  <a:schemeClr val="bg1"/>
                </a:solidFill>
              </a:rPr>
              <a:t>. </a:t>
            </a:r>
          </a:p>
        </p:txBody>
      </p:sp>
      <p:sp>
        <p:nvSpPr>
          <p:cNvPr id="13" name="Date Placeholder 6" hidden="1">
            <a:extLst>
              <a:ext uri="{FF2B5EF4-FFF2-40B4-BE49-F238E27FC236}">
                <a16:creationId xmlns:a16="http://schemas.microsoft.com/office/drawing/2014/main" id="{16F02AC0-8835-4687-9809-625BC7974E07}"/>
              </a:ext>
            </a:extLst>
          </p:cNvPr>
          <p:cNvSpPr>
            <a:spLocks noGrp="1"/>
          </p:cNvSpPr>
          <p:nvPr>
            <p:ph type="dt" sz="half" idx="15"/>
          </p:nvPr>
        </p:nvSpPr>
        <p:spPr>
          <a:xfrm>
            <a:off x="0" y="6858000"/>
            <a:ext cx="0" cy="0"/>
          </a:xfrm>
          <a:prstGeom prst="rect">
            <a:avLst/>
          </a:prstGeom>
        </p:spPr>
        <p:txBody>
          <a:bodyPr/>
          <a:lstStyle>
            <a:lvl1pPr>
              <a:defRPr sz="100">
                <a:noFill/>
              </a:defRPr>
            </a:lvl1pPr>
          </a:lstStyle>
          <a:p>
            <a:fld id="{D1A22AB2-7BDC-430E-9D10-44C64737618D}" type="datetime4">
              <a:rPr lang="en-GB" smtClean="0"/>
              <a:t>09 September 2026</a:t>
            </a:fld>
            <a:endParaRPr lang="en-GB" dirty="0"/>
          </a:p>
        </p:txBody>
      </p:sp>
      <p:sp>
        <p:nvSpPr>
          <p:cNvPr id="14" name="Footer Placeholder 8" hidden="1">
            <a:extLst>
              <a:ext uri="{FF2B5EF4-FFF2-40B4-BE49-F238E27FC236}">
                <a16:creationId xmlns:a16="http://schemas.microsoft.com/office/drawing/2014/main" id="{06D6C9CE-4F2C-454C-BB55-801B8D39FB8A}"/>
              </a:ext>
            </a:extLst>
          </p:cNvPr>
          <p:cNvSpPr>
            <a:spLocks noGrp="1"/>
          </p:cNvSpPr>
          <p:nvPr>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5" name="Slide Number Placeholder 10" hidden="1">
            <a:extLst>
              <a:ext uri="{FF2B5EF4-FFF2-40B4-BE49-F238E27FC236}">
                <a16:creationId xmlns:a16="http://schemas.microsoft.com/office/drawing/2014/main" id="{E475F42F-AD98-4F3B-A294-8047E72ED3B3}"/>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85897386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515295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GB"/>
              <a:t>Click to edit Master title style</a:t>
            </a:r>
          </a:p>
        </p:txBody>
      </p:sp>
      <p:sp>
        <p:nvSpPr>
          <p:cNvPr id="3" name="Plassholder for innhold 2"/>
          <p:cNvSpPr>
            <a:spLocks noGrp="1"/>
          </p:cNvSpPr>
          <p:nvPr>
            <p:ph idx="1"/>
          </p:nvPr>
        </p:nvSpPr>
        <p:spPr/>
        <p:txBody>
          <a:bodyPr/>
          <a:lstStyle>
            <a:lvl2pPr marL="576115" indent="-216043">
              <a:buFont typeface="Calibri" panose="020F0502020204030204" pitchFamily="34" charset="0"/>
              <a:buChar char="-"/>
              <a:defRPr/>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16866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picture (Blue)">
    <p:bg>
      <p:bgRef idx="1001">
        <a:schemeClr val="bg1"/>
      </p:bgRef>
    </p:bg>
    <p:spTree>
      <p:nvGrpSpPr>
        <p:cNvPr id="1" name=""/>
        <p:cNvGrpSpPr/>
        <p:nvPr/>
      </p:nvGrpSpPr>
      <p:grpSpPr>
        <a:xfrm>
          <a:off x="0" y="0"/>
          <a:ext cx="0" cy="0"/>
          <a:chOff x="0" y="0"/>
          <a:chExt cx="0" cy="0"/>
        </a:xfrm>
      </p:grpSpPr>
      <p:sp>
        <p:nvSpPr>
          <p:cNvPr id="8" name="Baggrund">
            <a:extLst>
              <a:ext uri="{FF2B5EF4-FFF2-40B4-BE49-F238E27FC236}">
                <a16:creationId xmlns:a16="http://schemas.microsoft.com/office/drawing/2014/main" id="{95709F27-DA51-FEA8-2868-C1E5C82D4D5A}"/>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7" name="Logo">
            <a:extLst>
              <a:ext uri="{FF2B5EF4-FFF2-40B4-BE49-F238E27FC236}">
                <a16:creationId xmlns:a16="http://schemas.microsoft.com/office/drawing/2014/main" id="{4C28FBEE-D636-90D7-2F91-3F2E1E15994A}"/>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8" name="Logo">
            <a:extLst>
              <a:ext uri="{FF2B5EF4-FFF2-40B4-BE49-F238E27FC236}">
                <a16:creationId xmlns:a16="http://schemas.microsoft.com/office/drawing/2014/main" id="{D8D54F4D-469E-56A8-F5DF-EB270EDFA011}"/>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356349" y="2354263"/>
            <a:ext cx="5137151" cy="3822700"/>
          </a:xfrm>
          <a:solidFill>
            <a:schemeClr val="tx1">
              <a:lumMod val="85000"/>
            </a:schemeClr>
          </a:solidFill>
        </p:spPr>
        <p:txBody>
          <a:bodyPr tIns="648000" anchor="ctr" anchorCtr="0"/>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1CEE748F-03E8-47BE-9817-39181593439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2354263"/>
            <a:ext cx="5137151" cy="38227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2D5F3900-5FCE-15B2-FDC1-0D2A123DA404}"/>
              </a:ext>
            </a:extLst>
          </p:cNvPr>
          <p:cNvSpPr>
            <a:spLocks noGrp="1"/>
          </p:cNvSpPr>
          <p:nvPr>
            <p:ph type="dt" sz="half" idx="15"/>
          </p:nvPr>
        </p:nvSpPr>
        <p:spPr>
          <a:xfrm>
            <a:off x="0" y="6563982"/>
            <a:ext cx="0" cy="0"/>
          </a:xfrm>
          <a:prstGeom prst="rect">
            <a:avLst/>
          </a:prstGeom>
        </p:spPr>
        <p:txBody>
          <a:bodyPr/>
          <a:lstStyle/>
          <a:p>
            <a:fld id="{DC86E1AF-12B6-4355-84B2-A3F1E59E1AF7}" type="datetime4">
              <a:rPr lang="en-GB" smtClean="0"/>
              <a:t>09 September 2026</a:t>
            </a:fld>
            <a:endParaRPr lang="en-GB" dirty="0"/>
          </a:p>
        </p:txBody>
      </p:sp>
      <p:sp>
        <p:nvSpPr>
          <p:cNvPr id="5" name="Footer Placeholder 4">
            <a:extLst>
              <a:ext uri="{FF2B5EF4-FFF2-40B4-BE49-F238E27FC236}">
                <a16:creationId xmlns:a16="http://schemas.microsoft.com/office/drawing/2014/main" id="{368CC7A0-40A4-1195-C205-B2D87CDED41D}"/>
              </a:ext>
            </a:extLst>
          </p:cNvPr>
          <p:cNvSpPr>
            <a:spLocks noGrp="1"/>
          </p:cNvSpPr>
          <p:nvPr>
            <p:ph type="ftr" sz="quarter" idx="16"/>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ECA2BB86-7F83-7675-BFB0-7655042B0C73}"/>
              </a:ext>
            </a:extLst>
          </p:cNvPr>
          <p:cNvSpPr>
            <a:spLocks noGrp="1"/>
          </p:cNvSpPr>
          <p:nvPr>
            <p:ph type="sldNum" sz="quarter" idx="17"/>
          </p:nvPr>
        </p:nvSpPr>
        <p:spPr/>
        <p:txBody>
          <a:bodyPr/>
          <a:lstStyle>
            <a:lvl1pPr>
              <a:defRPr>
                <a:solidFill>
                  <a:schemeClr val="tx1"/>
                </a:solidFill>
              </a:defRPr>
            </a:lvl1pPr>
          </a:lstStyle>
          <a:p>
            <a:fld id="{23AA811B-2EBD-4900-905E-5BE206449611}" type="slidenum">
              <a:rPr lang="en-GB" smtClean="0"/>
              <a:pPr/>
              <a:t>‹#›</a:t>
            </a:fld>
            <a:endParaRPr lang="en-GB" dirty="0">
              <a:solidFill>
                <a:schemeClr val="tx1"/>
              </a:solidFill>
            </a:endParaRPr>
          </a:p>
        </p:txBody>
      </p:sp>
    </p:spTree>
    <p:extLst>
      <p:ext uri="{BB962C8B-B14F-4D97-AF65-F5344CB8AC3E}">
        <p14:creationId xmlns:p14="http://schemas.microsoft.com/office/powerpoint/2010/main" val="2702091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85318E54-A7C0-43F8-8747-5AE35BED7D21}"/>
              </a:ext>
            </a:extLst>
          </p:cNvPr>
          <p:cNvSpPr>
            <a:spLocks noGrp="1"/>
          </p:cNvSpPr>
          <p:nvPr>
            <p:ph type="pic" sz="quarter" idx="14" hasCustomPrompt="1"/>
          </p:nvPr>
        </p:nvSpPr>
        <p:spPr>
          <a:xfrm>
            <a:off x="696913" y="1485900"/>
            <a:ext cx="5137150" cy="4691700"/>
          </a:xfrm>
          <a:solidFill>
            <a:schemeClr val="bg1">
              <a:lumMod val="95000"/>
            </a:schemeClr>
          </a:solidFill>
        </p:spPr>
        <p:txBody>
          <a:bodyPr tIns="648000" anchor="ctr" anchorCtr="0"/>
          <a:lstStyle>
            <a:lvl1pPr marL="0" indent="0" algn="ctr">
              <a:buNone/>
              <a:defRPr sz="1600">
                <a:solidFill>
                  <a:schemeClr val="tx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C997E207-0A45-4633-9E81-66E4BD9F572A}"/>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356350" y="1485900"/>
            <a:ext cx="5137150" cy="4691700"/>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9307B538-4BCF-4B39-B331-F3CE747BECE1}"/>
              </a:ext>
            </a:extLst>
          </p:cNvPr>
          <p:cNvSpPr>
            <a:spLocks noGrp="1"/>
          </p:cNvSpPr>
          <p:nvPr>
            <p:ph type="dt" sz="half" idx="15"/>
          </p:nvPr>
        </p:nvSpPr>
        <p:spPr>
          <a:xfrm>
            <a:off x="0" y="6563982"/>
            <a:ext cx="0" cy="0"/>
          </a:xfrm>
          <a:prstGeom prst="rect">
            <a:avLst/>
          </a:prstGeom>
        </p:spPr>
        <p:txBody>
          <a:bodyPr/>
          <a:lstStyle/>
          <a:p>
            <a:fld id="{38E8E17B-A601-4B41-A662-B0A528939F48}" type="datetime4">
              <a:rPr lang="en-GB" smtClean="0"/>
              <a:t>09 September 2026</a:t>
            </a:fld>
            <a:endParaRPr lang="en-GB" dirty="0"/>
          </a:p>
        </p:txBody>
      </p:sp>
      <p:sp>
        <p:nvSpPr>
          <p:cNvPr id="5" name="Footer Placeholder 4">
            <a:extLst>
              <a:ext uri="{FF2B5EF4-FFF2-40B4-BE49-F238E27FC236}">
                <a16:creationId xmlns:a16="http://schemas.microsoft.com/office/drawing/2014/main" id="{0E91F4D0-AB09-B28F-A2F7-1F3908BF1916}"/>
              </a:ext>
            </a:extLst>
          </p:cNvPr>
          <p:cNvSpPr>
            <a:spLocks noGrp="1"/>
          </p:cNvSpPr>
          <p:nvPr>
            <p:ph type="ftr" sz="quarter" idx="16"/>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2CEA5E8A-8990-5C17-9847-B1DAC025612D}"/>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826855136"/>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and content (Blue)">
    <p:bg>
      <p:bgRef idx="1001">
        <a:schemeClr val="bg1"/>
      </p:bgRef>
    </p:bg>
    <p:spTree>
      <p:nvGrpSpPr>
        <p:cNvPr id="1" name=""/>
        <p:cNvGrpSpPr/>
        <p:nvPr/>
      </p:nvGrpSpPr>
      <p:grpSpPr>
        <a:xfrm>
          <a:off x="0" y="0"/>
          <a:ext cx="0" cy="0"/>
          <a:chOff x="0" y="0"/>
          <a:chExt cx="0" cy="0"/>
        </a:xfrm>
      </p:grpSpPr>
      <p:sp>
        <p:nvSpPr>
          <p:cNvPr id="9" name="Baggrund">
            <a:extLst>
              <a:ext uri="{FF2B5EF4-FFF2-40B4-BE49-F238E27FC236}">
                <a16:creationId xmlns:a16="http://schemas.microsoft.com/office/drawing/2014/main" id="{3E6B4029-6959-1E8A-19E4-E6CE7B529D67}"/>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7" name="Logo">
            <a:extLst>
              <a:ext uri="{FF2B5EF4-FFF2-40B4-BE49-F238E27FC236}">
                <a16:creationId xmlns:a16="http://schemas.microsoft.com/office/drawing/2014/main" id="{2E465455-B910-089C-01D8-017DCE8A6548}"/>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8" name="Logo">
            <a:extLst>
              <a:ext uri="{FF2B5EF4-FFF2-40B4-BE49-F238E27FC236}">
                <a16:creationId xmlns:a16="http://schemas.microsoft.com/office/drawing/2014/main" id="{BB5A6ABE-3142-A329-24DA-09C13C941897}"/>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8" name="Picture Placeholder 3">
            <a:extLst>
              <a:ext uri="{FF2B5EF4-FFF2-40B4-BE49-F238E27FC236}">
                <a16:creationId xmlns:a16="http://schemas.microsoft.com/office/drawing/2014/main" id="{85318E54-A7C0-43F8-8747-5AE35BED7D21}"/>
              </a:ext>
            </a:extLst>
          </p:cNvPr>
          <p:cNvSpPr>
            <a:spLocks noGrp="1"/>
          </p:cNvSpPr>
          <p:nvPr>
            <p:ph type="pic" sz="quarter" idx="14" hasCustomPrompt="1"/>
          </p:nvPr>
        </p:nvSpPr>
        <p:spPr>
          <a:xfrm>
            <a:off x="696913" y="2358000"/>
            <a:ext cx="5137150" cy="3824288"/>
          </a:xfrm>
          <a:solidFill>
            <a:schemeClr val="tx1">
              <a:lumMod val="85000"/>
            </a:schemeClr>
          </a:solidFill>
        </p:spPr>
        <p:txBody>
          <a:bodyPr tIns="648000" anchor="ctr" anchorCtr="0"/>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C997E207-0A45-4633-9E81-66E4BD9F572A}"/>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356350" y="2358000"/>
            <a:ext cx="5137150" cy="38242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9307B538-4BCF-4B39-B331-F3CE747BECE1}"/>
              </a:ext>
            </a:extLst>
          </p:cNvPr>
          <p:cNvSpPr>
            <a:spLocks noGrp="1"/>
          </p:cNvSpPr>
          <p:nvPr>
            <p:ph type="dt" sz="half" idx="15"/>
          </p:nvPr>
        </p:nvSpPr>
        <p:spPr>
          <a:xfrm>
            <a:off x="0" y="6563982"/>
            <a:ext cx="0" cy="0"/>
          </a:xfrm>
          <a:prstGeom prst="rect">
            <a:avLst/>
          </a:prstGeom>
        </p:spPr>
        <p:txBody>
          <a:bodyPr/>
          <a:lstStyle/>
          <a:p>
            <a:fld id="{037613BD-7F59-401C-B28D-493F8E4F5593}" type="datetime4">
              <a:rPr lang="en-GB" smtClean="0"/>
              <a:t>09 September 2026</a:t>
            </a:fld>
            <a:endParaRPr lang="en-GB" dirty="0"/>
          </a:p>
        </p:txBody>
      </p:sp>
      <p:sp>
        <p:nvSpPr>
          <p:cNvPr id="5" name="Footer Placeholder 4">
            <a:extLst>
              <a:ext uri="{FF2B5EF4-FFF2-40B4-BE49-F238E27FC236}">
                <a16:creationId xmlns:a16="http://schemas.microsoft.com/office/drawing/2014/main" id="{0E91F4D0-AB09-B28F-A2F7-1F3908BF1916}"/>
              </a:ext>
            </a:extLst>
          </p:cNvPr>
          <p:cNvSpPr>
            <a:spLocks noGrp="1"/>
          </p:cNvSpPr>
          <p:nvPr>
            <p:ph type="ftr" sz="quarter" idx="16"/>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2CEA5E8A-8990-5C17-9847-B1DAC025612D}"/>
              </a:ext>
            </a:extLst>
          </p:cNvPr>
          <p:cNvSpPr>
            <a:spLocks noGrp="1"/>
          </p:cNvSpPr>
          <p:nvPr>
            <p:ph type="sldNum" sz="quarter" idx="17"/>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5255211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7CF41-4700-4C0D-801F-1B8DD72EDF93}"/>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1490664"/>
            <a:ext cx="5137150" cy="440531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356350" y="1490664"/>
            <a:ext cx="5137150" cy="440531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AD647E7C-D19F-DF24-82FD-3F87E0474975}"/>
              </a:ext>
            </a:extLst>
          </p:cNvPr>
          <p:cNvSpPr>
            <a:spLocks noGrp="1"/>
          </p:cNvSpPr>
          <p:nvPr>
            <p:ph type="dt" sz="half" idx="10"/>
          </p:nvPr>
        </p:nvSpPr>
        <p:spPr>
          <a:xfrm>
            <a:off x="0" y="6563982"/>
            <a:ext cx="0" cy="0"/>
          </a:xfrm>
          <a:prstGeom prst="rect">
            <a:avLst/>
          </a:prstGeom>
        </p:spPr>
        <p:txBody>
          <a:bodyPr/>
          <a:lstStyle/>
          <a:p>
            <a:fld id="{FDE9D882-B08D-4958-AA84-B68AD2CF8D00}" type="datetime4">
              <a:rPr lang="en-GB" smtClean="0"/>
              <a:t>09 September 2026</a:t>
            </a:fld>
            <a:endParaRPr lang="en-GB" dirty="0"/>
          </a:p>
        </p:txBody>
      </p:sp>
      <p:sp>
        <p:nvSpPr>
          <p:cNvPr id="5" name="Footer Placeholder 4">
            <a:extLst>
              <a:ext uri="{FF2B5EF4-FFF2-40B4-BE49-F238E27FC236}">
                <a16:creationId xmlns:a16="http://schemas.microsoft.com/office/drawing/2014/main" id="{77CB9443-BBBF-D2BB-BA33-7410552DE6E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EBB78749-43D3-C7E7-0CDD-C0E213C91A26}"/>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370926861"/>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wo content (Blue)">
    <p:bg>
      <p:bgRef idx="1001">
        <a:schemeClr val="bg1"/>
      </p:bgRef>
    </p:bg>
    <p:spTree>
      <p:nvGrpSpPr>
        <p:cNvPr id="1" name=""/>
        <p:cNvGrpSpPr/>
        <p:nvPr/>
      </p:nvGrpSpPr>
      <p:grpSpPr>
        <a:xfrm>
          <a:off x="0" y="0"/>
          <a:ext cx="0" cy="0"/>
          <a:chOff x="0" y="0"/>
          <a:chExt cx="0" cy="0"/>
        </a:xfrm>
      </p:grpSpPr>
      <p:sp>
        <p:nvSpPr>
          <p:cNvPr id="8" name="Baggrund">
            <a:extLst>
              <a:ext uri="{FF2B5EF4-FFF2-40B4-BE49-F238E27FC236}">
                <a16:creationId xmlns:a16="http://schemas.microsoft.com/office/drawing/2014/main" id="{03B79206-7DB2-2399-F958-24DF8BC9119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7" name="Logo">
            <a:extLst>
              <a:ext uri="{FF2B5EF4-FFF2-40B4-BE49-F238E27FC236}">
                <a16:creationId xmlns:a16="http://schemas.microsoft.com/office/drawing/2014/main" id="{6765F22A-617E-9BDE-C5BA-852A1FFB4363}"/>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8" name="Logo">
            <a:extLst>
              <a:ext uri="{FF2B5EF4-FFF2-40B4-BE49-F238E27FC236}">
                <a16:creationId xmlns:a16="http://schemas.microsoft.com/office/drawing/2014/main" id="{537CEE73-808A-E0D2-B927-67B7A03C717B}"/>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D947CF41-4700-4C0D-801F-1B8DD72EDF93}"/>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357999"/>
            <a:ext cx="5137150" cy="353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356350" y="2357999"/>
            <a:ext cx="5137150" cy="353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AD647E7C-D19F-DF24-82FD-3F87E0474975}"/>
              </a:ext>
            </a:extLst>
          </p:cNvPr>
          <p:cNvSpPr>
            <a:spLocks noGrp="1"/>
          </p:cNvSpPr>
          <p:nvPr>
            <p:ph type="dt" sz="half" idx="10"/>
          </p:nvPr>
        </p:nvSpPr>
        <p:spPr>
          <a:xfrm>
            <a:off x="0" y="6563982"/>
            <a:ext cx="0" cy="0"/>
          </a:xfrm>
          <a:prstGeom prst="rect">
            <a:avLst/>
          </a:prstGeom>
        </p:spPr>
        <p:txBody>
          <a:bodyPr/>
          <a:lstStyle/>
          <a:p>
            <a:fld id="{BF2C0A3C-C1AD-4735-AAA7-04F039E1882A}" type="datetime4">
              <a:rPr lang="en-GB" smtClean="0"/>
              <a:t>09 September 2026</a:t>
            </a:fld>
            <a:endParaRPr lang="en-GB" dirty="0"/>
          </a:p>
        </p:txBody>
      </p:sp>
      <p:sp>
        <p:nvSpPr>
          <p:cNvPr id="5" name="Footer Placeholder 4">
            <a:extLst>
              <a:ext uri="{FF2B5EF4-FFF2-40B4-BE49-F238E27FC236}">
                <a16:creationId xmlns:a16="http://schemas.microsoft.com/office/drawing/2014/main" id="{77CB9443-BBBF-D2BB-BA33-7410552DE6E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EBB78749-43D3-C7E7-0CDD-C0E213C91A2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8498845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2119296"/>
            <a:ext cx="5137150" cy="404814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356350" y="2119296"/>
            <a:ext cx="5137150" cy="404814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C1C3FB13-900E-4191-9DF8-1AFA9EBA06DC}"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1499515"/>
            <a:ext cx="5137150"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latin typeface="+mj-lt"/>
              </a:defRPr>
            </a:lvl6pPr>
            <a:lvl7pPr marL="0" indent="0">
              <a:spcAft>
                <a:spcPts val="0"/>
              </a:spcAft>
              <a:buChar char="​"/>
              <a:defRPr sz="1600" b="1">
                <a:solidFill>
                  <a:schemeClr val="tx2"/>
                </a:solidFill>
                <a:latin typeface="+mj-lt"/>
              </a:defRPr>
            </a:lvl7pPr>
            <a:lvl8pPr marL="0" indent="0">
              <a:spcAft>
                <a:spcPts val="0"/>
              </a:spcAft>
              <a:buChar char="​"/>
              <a:defRPr sz="1600" b="1">
                <a:solidFill>
                  <a:schemeClr val="tx2"/>
                </a:solidFill>
                <a:latin typeface="+mj-lt"/>
              </a:defRPr>
            </a:lvl8pPr>
            <a:lvl9pPr marL="0" indent="0">
              <a:spcAft>
                <a:spcPts val="0"/>
              </a:spcAft>
              <a:buChar char="​"/>
              <a:defRPr sz="1600" b="1">
                <a:solidFill>
                  <a:schemeClr val="tx2"/>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6356942" y="1499515"/>
            <a:ext cx="5133614"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167262687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B">
    <p:bg>
      <p:bgRef idx="1001">
        <a:schemeClr val="bg1"/>
      </p:bgRef>
    </p:bg>
    <p:spTree>
      <p:nvGrpSpPr>
        <p:cNvPr id="1" name=""/>
        <p:cNvGrpSpPr/>
        <p:nvPr/>
      </p:nvGrpSpPr>
      <p:grpSpPr>
        <a:xfrm>
          <a:off x="0" y="0"/>
          <a:ext cx="0" cy="0"/>
          <a:chOff x="0" y="0"/>
          <a:chExt cx="0" cy="0"/>
        </a:xfrm>
      </p:grpSpPr>
      <p:pic>
        <p:nvPicPr>
          <p:cNvPr id="8" name="Picture 7" descr="A person in a white coat&#10;&#10;AI-generated content may be incorrect.">
            <a:extLst>
              <a:ext uri="{FF2B5EF4-FFF2-40B4-BE49-F238E27FC236}">
                <a16:creationId xmlns:a16="http://schemas.microsoft.com/office/drawing/2014/main" id="{6424F794-1AA8-E383-9F3A-DDBD4A228AED}"/>
              </a:ext>
            </a:extLst>
          </p:cNvPr>
          <p:cNvPicPr>
            <a:picLocks noChangeAspect="1"/>
          </p:cNvPicPr>
          <p:nvPr userDrawn="1"/>
        </p:nvPicPr>
        <p:blipFill>
          <a:blip r:embed="rId2"/>
          <a:srcRect l="5512" r="5332"/>
          <a:stretch>
            <a:fillRect/>
          </a:stretch>
        </p:blipFill>
        <p:spPr>
          <a:xfrm>
            <a:off x="1" y="0"/>
            <a:ext cx="12192000" cy="6858000"/>
          </a:xfrm>
          <a:prstGeom prst="rect">
            <a:avLst/>
          </a:prstGeom>
        </p:spPr>
      </p:pic>
      <p:sp>
        <p:nvSpPr>
          <p:cNvPr id="9" name="Baggrund">
            <a:extLst>
              <a:ext uri="{FF2B5EF4-FFF2-40B4-BE49-F238E27FC236}">
                <a16:creationId xmlns:a16="http://schemas.microsoft.com/office/drawing/2014/main" id="{9F4BED65-4CA9-3131-392D-8D0A7221C8B9}"/>
              </a:ext>
            </a:extLst>
          </p:cNvPr>
          <p:cNvSpPr/>
          <p:nvPr userDrawn="1"/>
        </p:nvSpPr>
        <p:spPr bwMode="white">
          <a:xfrm>
            <a:off x="-1" y="3999600"/>
            <a:ext cx="5413375" cy="207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grpSp>
        <p:nvGrpSpPr>
          <p:cNvPr id="7" name="Logo">
            <a:extLst>
              <a:ext uri="{FF2B5EF4-FFF2-40B4-BE49-F238E27FC236}">
                <a16:creationId xmlns:a16="http://schemas.microsoft.com/office/drawing/2014/main" id="{8B07534F-7BD5-FC26-6198-E3AED92ACBE1}"/>
              </a:ext>
            </a:extLst>
          </p:cNvPr>
          <p:cNvGrpSpPr>
            <a:grpSpLocks noChangeAspect="1"/>
          </p:cNvGrpSpPr>
          <p:nvPr userDrawn="1"/>
        </p:nvGrpSpPr>
        <p:grpSpPr bwMode="ltGray">
          <a:xfrm>
            <a:off x="871200" y="0"/>
            <a:ext cx="1321102" cy="1576800"/>
            <a:chOff x="896162" y="0"/>
            <a:chExt cx="736600" cy="879168"/>
          </a:xfrm>
        </p:grpSpPr>
        <p:sp>
          <p:nvSpPr>
            <p:cNvPr id="5" name="Text Placeholder 63">
              <a:extLst>
                <a:ext uri="{FF2B5EF4-FFF2-40B4-BE49-F238E27FC236}">
                  <a16:creationId xmlns:a16="http://schemas.microsoft.com/office/drawing/2014/main" id="{14A339D7-8E34-C0A5-E64E-BFFE0FE6C4E0}"/>
                </a:ext>
              </a:extLst>
            </p:cNvPr>
            <p:cNvSpPr txBox="1">
              <a:spLocks noChangeAspect="1"/>
            </p:cNvSpPr>
            <p:nvPr userDrawn="1"/>
          </p:nvSpPr>
          <p:spPr bwMode="ltGray">
            <a:xfrm>
              <a:off x="896162" y="0"/>
              <a:ext cx="736600" cy="879168"/>
            </a:xfrm>
            <a:prstGeom prst="rect">
              <a:avLst/>
            </a:prstGeom>
            <a:solidFill>
              <a:schemeClr val="tx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a:t>
              </a:r>
            </a:p>
          </p:txBody>
        </p:sp>
        <p:sp>
          <p:nvSpPr>
            <p:cNvPr id="6" name="Freeform 6">
              <a:extLst>
                <a:ext uri="{FF2B5EF4-FFF2-40B4-BE49-F238E27FC236}">
                  <a16:creationId xmlns:a16="http://schemas.microsoft.com/office/drawing/2014/main" id="{CEF199E2-C2A6-E661-D2B8-0A3042ECC011}"/>
                </a:ext>
              </a:extLst>
            </p:cNvPr>
            <p:cNvSpPr txBox="1">
              <a:spLocks/>
            </p:cNvSpPr>
            <p:nvPr userDrawn="1"/>
          </p:nvSpPr>
          <p:spPr bwMode="ltGray">
            <a:xfrm>
              <a:off x="1055482"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z</a:t>
              </a:r>
            </a:p>
          </p:txBody>
        </p:sp>
      </p:grpSp>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a:prstGeom prst="rect">
            <a:avLst/>
          </a:prstGeom>
        </p:spPr>
        <p:txBody>
          <a:bodyPr/>
          <a:lstStyle>
            <a:lvl1pPr>
              <a:defRPr sz="100">
                <a:noFill/>
              </a:defRPr>
            </a:lvl1pPr>
          </a:lstStyle>
          <a:p>
            <a:fld id="{13D218A6-91C9-4BED-9822-A6C15A877B73}"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p:ph type="ctrTitle" hasCustomPrompt="1"/>
          </p:nvPr>
        </p:nvSpPr>
        <p:spPr>
          <a:xfrm>
            <a:off x="696912" y="3999600"/>
            <a:ext cx="4716464" cy="1378800"/>
          </a:xfrm>
        </p:spPr>
        <p:txBody>
          <a:bodyPr anchor="b"/>
          <a:lstStyle>
            <a:lvl1pPr algn="l">
              <a:defRPr sz="4000">
                <a:solidFill>
                  <a:schemeClr val="tx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p:ph type="subTitle" idx="1" hasCustomPrompt="1"/>
          </p:nvPr>
        </p:nvSpPr>
        <p:spPr>
          <a:xfrm>
            <a:off x="696913" y="5479013"/>
            <a:ext cx="4716462" cy="594187"/>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2"/>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2678141953"/>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and subtitle (Blue)">
    <p:bg>
      <p:bgRef idx="1001">
        <a:schemeClr val="bg1"/>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B8A72D2C-88ED-809E-5949-6F390DAA23CA}"/>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55A2E05B-01E4-6B23-1FF0-48D1809529FB}"/>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0" name="Logo">
            <a:extLst>
              <a:ext uri="{FF2B5EF4-FFF2-40B4-BE49-F238E27FC236}">
                <a16:creationId xmlns:a16="http://schemas.microsoft.com/office/drawing/2014/main" id="{19979D85-E521-128E-2FF3-F7D96B5775F1}"/>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2976562"/>
            <a:ext cx="5137150"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356350" y="2976562"/>
            <a:ext cx="5137150"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483B608A-E2AD-452E-B79D-5D06913BD02F}"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2358000"/>
            <a:ext cx="5137150"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latin typeface="+mj-lt"/>
              </a:defRPr>
            </a:lvl6pPr>
            <a:lvl7pPr marL="0" indent="0">
              <a:spcAft>
                <a:spcPts val="0"/>
              </a:spcAft>
              <a:buChar char="​"/>
              <a:defRPr sz="1600" b="1">
                <a:solidFill>
                  <a:schemeClr val="tx1"/>
                </a:solidFill>
                <a:latin typeface="+mj-lt"/>
              </a:defRPr>
            </a:lvl7pPr>
            <a:lvl8pPr marL="0" indent="0">
              <a:spcAft>
                <a:spcPts val="0"/>
              </a:spcAft>
              <a:buChar char="​"/>
              <a:defRPr sz="1600" b="1">
                <a:solidFill>
                  <a:schemeClr val="tx1"/>
                </a:solidFill>
                <a:latin typeface="+mj-lt"/>
              </a:defRPr>
            </a:lvl8pPr>
            <a:lvl9pPr marL="0" indent="0">
              <a:spcAft>
                <a:spcPts val="0"/>
              </a:spcAft>
              <a:buChar char="​"/>
              <a:defRPr sz="1600" b="1">
                <a:solidFill>
                  <a:schemeClr val="tx1"/>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6356942" y="2358000"/>
            <a:ext cx="5133614"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11382774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138353"/>
            <a:ext cx="3255963" cy="3910021"/>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469606" y="2138353"/>
            <a:ext cx="3255963" cy="3910021"/>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8242300" y="2138353"/>
            <a:ext cx="3255963" cy="3910021"/>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941C4680-44A1-4885-A35E-2E4F1424D17D}"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1519792"/>
            <a:ext cx="3253722"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latin typeface="+mj-lt"/>
              </a:defRPr>
            </a:lvl6pPr>
            <a:lvl7pPr marL="0" indent="0">
              <a:spcAft>
                <a:spcPts val="0"/>
              </a:spcAft>
              <a:buChar char="​"/>
              <a:defRPr sz="1600" b="1">
                <a:solidFill>
                  <a:schemeClr val="tx2"/>
                </a:solidFill>
                <a:latin typeface="+mj-lt"/>
              </a:defRPr>
            </a:lvl7pPr>
            <a:lvl8pPr marL="0" indent="0">
              <a:spcAft>
                <a:spcPts val="0"/>
              </a:spcAft>
              <a:buChar char="​"/>
              <a:defRPr sz="1600" b="1">
                <a:solidFill>
                  <a:schemeClr val="tx2"/>
                </a:solidFill>
                <a:latin typeface="+mj-lt"/>
              </a:defRPr>
            </a:lvl8pPr>
            <a:lvl9pPr marL="0" indent="0">
              <a:spcAft>
                <a:spcPts val="0"/>
              </a:spcAft>
              <a:buChar char="​"/>
              <a:defRPr sz="1600" b="1">
                <a:solidFill>
                  <a:schemeClr val="tx2"/>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4470198" y="1519792"/>
            <a:ext cx="3253722"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8243483" y="1519792"/>
            <a:ext cx="3253722"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1691229348"/>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and subtitle (Blue)">
    <p:bg>
      <p:bgRef idx="1001">
        <a:schemeClr val="bg1"/>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D6FA2D24-3C77-5CA5-A91B-BF19DA4C8AA1}"/>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21" name="Logo">
            <a:extLst>
              <a:ext uri="{FF2B5EF4-FFF2-40B4-BE49-F238E27FC236}">
                <a16:creationId xmlns:a16="http://schemas.microsoft.com/office/drawing/2014/main" id="{E44C089F-6E8C-7D84-7B54-C016BB1CD334}"/>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2" name="Logo">
            <a:extLst>
              <a:ext uri="{FF2B5EF4-FFF2-40B4-BE49-F238E27FC236}">
                <a16:creationId xmlns:a16="http://schemas.microsoft.com/office/drawing/2014/main" id="{1C12A061-AD2B-5524-6A46-E08F1E4AAEBF}"/>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976562"/>
            <a:ext cx="3255963"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469606" y="2976562"/>
            <a:ext cx="3255963"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8242300" y="2976562"/>
            <a:ext cx="3255963"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8C63731C-2439-414D-8531-BA2679E61268}"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2358000"/>
            <a:ext cx="3253722"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latin typeface="+mj-lt"/>
              </a:defRPr>
            </a:lvl6pPr>
            <a:lvl7pPr marL="0" indent="0">
              <a:spcAft>
                <a:spcPts val="0"/>
              </a:spcAft>
              <a:buChar char="​"/>
              <a:defRPr sz="1600" b="1">
                <a:solidFill>
                  <a:schemeClr val="tx1"/>
                </a:solidFill>
                <a:latin typeface="+mj-lt"/>
              </a:defRPr>
            </a:lvl7pPr>
            <a:lvl8pPr marL="0" indent="0">
              <a:spcAft>
                <a:spcPts val="0"/>
              </a:spcAft>
              <a:buChar char="​"/>
              <a:defRPr sz="1600" b="1">
                <a:solidFill>
                  <a:schemeClr val="tx1"/>
                </a:solidFill>
                <a:latin typeface="+mj-lt"/>
              </a:defRPr>
            </a:lvl8pPr>
            <a:lvl9pPr marL="0" indent="0">
              <a:spcAft>
                <a:spcPts val="0"/>
              </a:spcAft>
              <a:buChar char="​"/>
              <a:defRPr sz="1600" b="1">
                <a:solidFill>
                  <a:schemeClr val="tx1"/>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4470198" y="2358000"/>
            <a:ext cx="3253722"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8243483" y="2358000"/>
            <a:ext cx="3253722"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59050855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ontent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526367"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1"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9185275"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3C621495-1EE7-4095-B4B0-95C78C99B281}"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4"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Font typeface="Arial" panose="020B0604020202020204" pitchFamily="34" charset="0"/>
              <a:buChar char="​"/>
              <a:defRPr sz="1600" b="1">
                <a:solidFill>
                  <a:schemeClr val="tx2"/>
                </a:solidFill>
                <a:latin typeface="+mj-lt"/>
              </a:defRPr>
            </a:lvl2pPr>
            <a:lvl3pPr marL="0" indent="0">
              <a:spcAft>
                <a:spcPts val="0"/>
              </a:spcAft>
              <a:buFont typeface="Arial" panose="020B0604020202020204" pitchFamily="34" charset="0"/>
              <a:buChar char="​"/>
              <a:defRPr sz="1600" b="1">
                <a:solidFill>
                  <a:schemeClr val="tx2"/>
                </a:solidFill>
                <a:latin typeface="+mj-lt"/>
              </a:defRPr>
            </a:lvl3pPr>
            <a:lvl4pPr marL="0" indent="0">
              <a:spcAft>
                <a:spcPts val="0"/>
              </a:spcAft>
              <a:buFont typeface="Arial" panose="020B0604020202020204" pitchFamily="34" charset="0"/>
              <a:buChar char="​"/>
              <a:defRPr sz="1600" b="1">
                <a:solidFill>
                  <a:schemeClr val="tx2"/>
                </a:solidFill>
                <a:latin typeface="+mj-lt"/>
              </a:defRPr>
            </a:lvl4pPr>
            <a:lvl5pPr marL="0" indent="0">
              <a:spcAft>
                <a:spcPts val="0"/>
              </a:spcAft>
              <a:buFont typeface="Arial" panose="020B0604020202020204" pitchFamily="34" charset="0"/>
              <a:buChar char="​"/>
              <a:defRPr sz="1600" b="1">
                <a:solidFill>
                  <a:schemeClr val="tx2"/>
                </a:solidFill>
                <a:latin typeface="+mj-lt"/>
              </a:defRPr>
            </a:lvl5pPr>
            <a:lvl6pPr marL="0" indent="0">
              <a:spcAft>
                <a:spcPts val="0"/>
              </a:spcAft>
              <a:buFont typeface="Arial" panose="020B0604020202020204" pitchFamily="34" charset="0"/>
              <a:buChar char="​"/>
              <a:defRPr sz="1600" b="1">
                <a:solidFill>
                  <a:schemeClr val="tx2"/>
                </a:solidFill>
                <a:latin typeface="+mj-lt"/>
              </a:defRPr>
            </a:lvl6pPr>
            <a:lvl7pPr marL="0" indent="0">
              <a:spcAft>
                <a:spcPts val="0"/>
              </a:spcAft>
              <a:buFont typeface="Arial" panose="020B0604020202020204" pitchFamily="34" charset="0"/>
              <a:buChar char="​"/>
              <a:defRPr sz="1600" b="1">
                <a:solidFill>
                  <a:schemeClr val="tx2"/>
                </a:solidFill>
                <a:latin typeface="+mj-lt"/>
              </a:defRPr>
            </a:lvl7pPr>
            <a:lvl8pPr marL="0" indent="0">
              <a:spcAft>
                <a:spcPts val="0"/>
              </a:spcAft>
              <a:buFont typeface="Arial" panose="020B0604020202020204" pitchFamily="34" charset="0"/>
              <a:buChar char="​"/>
              <a:defRPr sz="1600" b="1">
                <a:solidFill>
                  <a:schemeClr val="tx2"/>
                </a:solidFill>
                <a:latin typeface="+mj-lt"/>
              </a:defRPr>
            </a:lvl8pPr>
            <a:lvl9pPr marL="0" indent="0">
              <a:spcAft>
                <a:spcPts val="0"/>
              </a:spcAft>
              <a:buFont typeface="Arial" panose="020B0604020202020204" pitchFamily="34" charset="0"/>
              <a:buChar char="​"/>
              <a:defRPr sz="1600" b="1">
                <a:solidFill>
                  <a:schemeClr val="tx2"/>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3527426"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6356351"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F5B994B7-C413-D58E-3632-8C50FE047C2E}"/>
              </a:ext>
            </a:extLst>
          </p:cNvPr>
          <p:cNvSpPr>
            <a:spLocks noGrp="1"/>
          </p:cNvSpPr>
          <p:nvPr>
            <p:ph type="body" sz="quarter" idx="24" hasCustomPrompt="1"/>
          </p:nvPr>
        </p:nvSpPr>
        <p:spPr>
          <a:xfrm>
            <a:off x="9185274"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1203899480"/>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and subtitle (Blue)">
    <p:bg>
      <p:bgRef idx="1001">
        <a:schemeClr val="bg1"/>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E827F5F6-1956-33CF-EFFB-DE3CC0F261F9}"/>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23" name="Logo">
            <a:extLst>
              <a:ext uri="{FF2B5EF4-FFF2-40B4-BE49-F238E27FC236}">
                <a16:creationId xmlns:a16="http://schemas.microsoft.com/office/drawing/2014/main" id="{E1A1B2F5-3C05-AFCC-D170-6EEB3AC8B72E}"/>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4" name="Logo">
            <a:extLst>
              <a:ext uri="{FF2B5EF4-FFF2-40B4-BE49-F238E27FC236}">
                <a16:creationId xmlns:a16="http://schemas.microsoft.com/office/drawing/2014/main" id="{03581F4F-E805-A5E7-48EE-FE7B4A6FEFA0}"/>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526367"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1"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9185275"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5A7F4439-95E8-4C48-A88E-119AD2E23376}"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4"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Font typeface="Arial" panose="020B0604020202020204" pitchFamily="34" charset="0"/>
              <a:buChar char="​"/>
              <a:defRPr sz="1600" b="1">
                <a:solidFill>
                  <a:schemeClr val="tx1"/>
                </a:solidFill>
                <a:latin typeface="+mj-lt"/>
              </a:defRPr>
            </a:lvl2pPr>
            <a:lvl3pPr marL="0" indent="0">
              <a:spcAft>
                <a:spcPts val="0"/>
              </a:spcAft>
              <a:buFont typeface="Arial" panose="020B0604020202020204" pitchFamily="34" charset="0"/>
              <a:buChar char="​"/>
              <a:defRPr sz="1600" b="1">
                <a:solidFill>
                  <a:schemeClr val="tx1"/>
                </a:solidFill>
                <a:latin typeface="+mj-lt"/>
              </a:defRPr>
            </a:lvl3pPr>
            <a:lvl4pPr marL="0" indent="0">
              <a:spcAft>
                <a:spcPts val="0"/>
              </a:spcAft>
              <a:buFont typeface="Arial" panose="020B0604020202020204" pitchFamily="34" charset="0"/>
              <a:buChar char="​"/>
              <a:defRPr sz="1600" b="1">
                <a:solidFill>
                  <a:schemeClr val="tx1"/>
                </a:solidFill>
                <a:latin typeface="+mj-lt"/>
              </a:defRPr>
            </a:lvl4pPr>
            <a:lvl5pPr marL="0" indent="0">
              <a:spcAft>
                <a:spcPts val="0"/>
              </a:spcAft>
              <a:buFont typeface="Arial" panose="020B0604020202020204" pitchFamily="34" charset="0"/>
              <a:buChar char="​"/>
              <a:defRPr sz="1600" b="1">
                <a:solidFill>
                  <a:schemeClr val="tx1"/>
                </a:solidFill>
                <a:latin typeface="+mj-lt"/>
              </a:defRPr>
            </a:lvl5pPr>
            <a:lvl6pPr marL="0" indent="0">
              <a:spcAft>
                <a:spcPts val="0"/>
              </a:spcAft>
              <a:buFont typeface="Arial" panose="020B0604020202020204" pitchFamily="34" charset="0"/>
              <a:buChar char="​"/>
              <a:defRPr sz="1600" b="1">
                <a:solidFill>
                  <a:schemeClr val="tx1"/>
                </a:solidFill>
                <a:latin typeface="+mj-lt"/>
              </a:defRPr>
            </a:lvl6pPr>
            <a:lvl7pPr marL="0" indent="0">
              <a:spcAft>
                <a:spcPts val="0"/>
              </a:spcAft>
              <a:buFont typeface="Arial" panose="020B0604020202020204" pitchFamily="34" charset="0"/>
              <a:buChar char="​"/>
              <a:defRPr sz="1600" b="1">
                <a:solidFill>
                  <a:schemeClr val="tx1"/>
                </a:solidFill>
                <a:latin typeface="+mj-lt"/>
              </a:defRPr>
            </a:lvl7pPr>
            <a:lvl8pPr marL="0" indent="0">
              <a:spcAft>
                <a:spcPts val="0"/>
              </a:spcAft>
              <a:buFont typeface="Arial" panose="020B0604020202020204" pitchFamily="34" charset="0"/>
              <a:buChar char="​"/>
              <a:defRPr sz="1600" b="1">
                <a:solidFill>
                  <a:schemeClr val="tx1"/>
                </a:solidFill>
                <a:latin typeface="+mj-lt"/>
              </a:defRPr>
            </a:lvl8pPr>
            <a:lvl9pPr marL="0" indent="0">
              <a:spcAft>
                <a:spcPts val="0"/>
              </a:spcAft>
              <a:buFont typeface="Arial" panose="020B0604020202020204" pitchFamily="34" charset="0"/>
              <a:buChar char="​"/>
              <a:defRPr sz="1600" b="1">
                <a:solidFill>
                  <a:schemeClr val="tx1"/>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3527426"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6356351"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F5B994B7-C413-D58E-3632-8C50FE047C2E}"/>
              </a:ext>
            </a:extLst>
          </p:cNvPr>
          <p:cNvSpPr>
            <a:spLocks noGrp="1"/>
          </p:cNvSpPr>
          <p:nvPr>
            <p:ph type="body" sz="quarter" idx="24" hasCustomPrompt="1"/>
          </p:nvPr>
        </p:nvSpPr>
        <p:spPr>
          <a:xfrm>
            <a:off x="9185274"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18306748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358000"/>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96913" y="4523437"/>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0" y="2358000"/>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6355820" y="4523438"/>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8D5F4475-710E-418F-9899-F6C9E068005B}"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09592194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four content (Blu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E91791C3-7F50-DE78-15AD-11025E2A571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42D71E11-BBB0-240E-B51E-B3A0EAA4E00E}"/>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0" name="Logo">
            <a:extLst>
              <a:ext uri="{FF2B5EF4-FFF2-40B4-BE49-F238E27FC236}">
                <a16:creationId xmlns:a16="http://schemas.microsoft.com/office/drawing/2014/main" id="{D9F94510-FF01-2DAB-801F-37A49857A445}"/>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358000"/>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96913" y="4529275"/>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0" y="2358001"/>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6355820" y="4529276"/>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EA857226-0EE2-412C-AF02-4FEF33FFFAD2}"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8015723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boxes and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9155F-E484-16BD-A026-E7600933DF51}"/>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6B1BA5ED-3537-7D6A-425A-C397388A5D88}"/>
              </a:ext>
            </a:extLst>
          </p:cNvPr>
          <p:cNvSpPr>
            <a:spLocks noGrp="1"/>
          </p:cNvSpPr>
          <p:nvPr>
            <p:ph type="sldNum" sz="quarter" idx="10"/>
          </p:nvPr>
        </p:nvSpPr>
        <p:spPr/>
        <p:txBody>
          <a:bodyPr/>
          <a:lstStyle/>
          <a:p>
            <a:fld id="{23AA811B-2EBD-4900-905E-5BE206449611}" type="slidenum">
              <a:rPr lang="en-GB" smtClean="0"/>
              <a:pPr/>
              <a:t>‹#›</a:t>
            </a:fld>
            <a:endParaRPr lang="en-GB" dirty="0"/>
          </a:p>
        </p:txBody>
      </p:sp>
      <p:sp>
        <p:nvSpPr>
          <p:cNvPr id="4" name="Date Placeholder 3">
            <a:extLst>
              <a:ext uri="{FF2B5EF4-FFF2-40B4-BE49-F238E27FC236}">
                <a16:creationId xmlns:a16="http://schemas.microsoft.com/office/drawing/2014/main" id="{2BC86C2E-97BB-31F7-12A5-0644C04B93F9}"/>
              </a:ext>
            </a:extLst>
          </p:cNvPr>
          <p:cNvSpPr>
            <a:spLocks noGrp="1"/>
          </p:cNvSpPr>
          <p:nvPr>
            <p:ph type="dt" sz="half" idx="11"/>
          </p:nvPr>
        </p:nvSpPr>
        <p:spPr>
          <a:xfrm>
            <a:off x="0" y="6563982"/>
            <a:ext cx="0" cy="0"/>
          </a:xfrm>
          <a:prstGeom prst="rect">
            <a:avLst/>
          </a:prstGeom>
        </p:spPr>
        <p:txBody>
          <a:bodyPr/>
          <a:lstStyle/>
          <a:p>
            <a:fld id="{C3C2AAB8-C23A-4C31-A302-4587EC1500F6}" type="datetime4">
              <a:rPr lang="en-GB" smtClean="0"/>
              <a:t>09 September 2026</a:t>
            </a:fld>
            <a:endParaRPr lang="en-GB" dirty="0"/>
          </a:p>
        </p:txBody>
      </p:sp>
      <p:sp>
        <p:nvSpPr>
          <p:cNvPr id="5" name="Footer Placeholder 4">
            <a:extLst>
              <a:ext uri="{FF2B5EF4-FFF2-40B4-BE49-F238E27FC236}">
                <a16:creationId xmlns:a16="http://schemas.microsoft.com/office/drawing/2014/main" id="{47B0D68A-51E3-9584-38D0-1105C2821188}"/>
              </a:ext>
            </a:extLst>
          </p:cNvPr>
          <p:cNvSpPr>
            <a:spLocks noGrp="1"/>
          </p:cNvSpPr>
          <p:nvPr>
            <p:ph type="ftr" sz="quarter" idx="12"/>
          </p:nvPr>
        </p:nvSpPr>
        <p:spPr>
          <a:xfrm>
            <a:off x="0" y="6563982"/>
            <a:ext cx="0" cy="0"/>
          </a:xfrm>
          <a:prstGeom prst="rect">
            <a:avLst/>
          </a:prstGeom>
        </p:spPr>
        <p:txBody>
          <a:bodyPr/>
          <a:lstStyle/>
          <a:p>
            <a:endParaRPr lang="en-GB" dirty="0">
              <a:noFill/>
            </a:endParaRPr>
          </a:p>
        </p:txBody>
      </p:sp>
      <p:sp>
        <p:nvSpPr>
          <p:cNvPr id="6" name="Rectangle 5">
            <a:extLst>
              <a:ext uri="{FF2B5EF4-FFF2-40B4-BE49-F238E27FC236}">
                <a16:creationId xmlns:a16="http://schemas.microsoft.com/office/drawing/2014/main" id="{81E742A1-F281-1014-E2D5-C30B91F1654E}"/>
              </a:ext>
            </a:extLst>
          </p:cNvPr>
          <p:cNvSpPr/>
          <p:nvPr userDrawn="1"/>
        </p:nvSpPr>
        <p:spPr>
          <a:xfrm>
            <a:off x="596217" y="2679700"/>
            <a:ext cx="2514600" cy="349884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3CE76770-965E-1DD3-A755-6DFE781A0335}"/>
              </a:ext>
            </a:extLst>
          </p:cNvPr>
          <p:cNvSpPr/>
          <p:nvPr userDrawn="1"/>
        </p:nvSpPr>
        <p:spPr>
          <a:xfrm>
            <a:off x="3427498" y="2679700"/>
            <a:ext cx="2514600" cy="3498849"/>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5127E865-BC90-C8BC-ED27-0C583BEEB711}"/>
              </a:ext>
            </a:extLst>
          </p:cNvPr>
          <p:cNvSpPr/>
          <p:nvPr userDrawn="1"/>
        </p:nvSpPr>
        <p:spPr>
          <a:xfrm>
            <a:off x="6258779" y="2679700"/>
            <a:ext cx="2514600" cy="3498849"/>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C246A86C-5D5C-58F4-FB7A-C3D8EB88D184}"/>
              </a:ext>
            </a:extLst>
          </p:cNvPr>
          <p:cNvSpPr/>
          <p:nvPr userDrawn="1"/>
        </p:nvSpPr>
        <p:spPr>
          <a:xfrm>
            <a:off x="9090060" y="2679700"/>
            <a:ext cx="2514600" cy="3498849"/>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15">
            <a:extLst>
              <a:ext uri="{FF2B5EF4-FFF2-40B4-BE49-F238E27FC236}">
                <a16:creationId xmlns:a16="http://schemas.microsoft.com/office/drawing/2014/main" id="{979E44AF-3808-2ED9-4AB3-3E8402E9A899}"/>
              </a:ext>
            </a:extLst>
          </p:cNvPr>
          <p:cNvSpPr>
            <a:spLocks noGrp="1"/>
          </p:cNvSpPr>
          <p:nvPr>
            <p:ph type="body" sz="quarter" idx="20" hasCustomPrompt="1"/>
          </p:nvPr>
        </p:nvSpPr>
        <p:spPr>
          <a:xfrm>
            <a:off x="696914"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1" name="Text Placeholder 15">
            <a:extLst>
              <a:ext uri="{FF2B5EF4-FFF2-40B4-BE49-F238E27FC236}">
                <a16:creationId xmlns:a16="http://schemas.microsoft.com/office/drawing/2014/main" id="{D86A206B-2815-D954-4995-D32CF268099F}"/>
              </a:ext>
            </a:extLst>
          </p:cNvPr>
          <p:cNvSpPr>
            <a:spLocks noGrp="1"/>
          </p:cNvSpPr>
          <p:nvPr>
            <p:ph type="body" sz="quarter" idx="21" hasCustomPrompt="1"/>
          </p:nvPr>
        </p:nvSpPr>
        <p:spPr>
          <a:xfrm>
            <a:off x="696913"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2" name="Picture Placeholder 31">
            <a:extLst>
              <a:ext uri="{FF2B5EF4-FFF2-40B4-BE49-F238E27FC236}">
                <a16:creationId xmlns:a16="http://schemas.microsoft.com/office/drawing/2014/main" id="{CCB79526-A9BF-641A-4C3C-42D34BB81373}"/>
              </a:ext>
            </a:extLst>
          </p:cNvPr>
          <p:cNvSpPr>
            <a:spLocks noGrp="1"/>
          </p:cNvSpPr>
          <p:nvPr>
            <p:ph type="pic" sz="quarter" idx="31" hasCustomPrompt="1"/>
          </p:nvPr>
        </p:nvSpPr>
        <p:spPr>
          <a:xfrm>
            <a:off x="596900"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5" name="Text Placeholder 15">
            <a:extLst>
              <a:ext uri="{FF2B5EF4-FFF2-40B4-BE49-F238E27FC236}">
                <a16:creationId xmlns:a16="http://schemas.microsoft.com/office/drawing/2014/main" id="{F58BA53C-9C01-6312-66F7-0CB7BEE3B90F}"/>
              </a:ext>
            </a:extLst>
          </p:cNvPr>
          <p:cNvSpPr>
            <a:spLocks noGrp="1"/>
          </p:cNvSpPr>
          <p:nvPr>
            <p:ph type="body" sz="quarter" idx="32" hasCustomPrompt="1"/>
          </p:nvPr>
        </p:nvSpPr>
        <p:spPr>
          <a:xfrm>
            <a:off x="352751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462D0E5A-E779-27A6-889B-D963AE1559E4}"/>
              </a:ext>
            </a:extLst>
          </p:cNvPr>
          <p:cNvSpPr>
            <a:spLocks noGrp="1"/>
          </p:cNvSpPr>
          <p:nvPr>
            <p:ph type="body" sz="quarter" idx="33" hasCustomPrompt="1"/>
          </p:nvPr>
        </p:nvSpPr>
        <p:spPr>
          <a:xfrm>
            <a:off x="3527511"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7" name="Picture Placeholder 31">
            <a:extLst>
              <a:ext uri="{FF2B5EF4-FFF2-40B4-BE49-F238E27FC236}">
                <a16:creationId xmlns:a16="http://schemas.microsoft.com/office/drawing/2014/main" id="{4171DA5C-83F2-3BED-EF66-D49F9EBBCFB3}"/>
              </a:ext>
            </a:extLst>
          </p:cNvPr>
          <p:cNvSpPr>
            <a:spLocks noGrp="1"/>
          </p:cNvSpPr>
          <p:nvPr>
            <p:ph type="pic" sz="quarter" idx="34" hasCustomPrompt="1"/>
          </p:nvPr>
        </p:nvSpPr>
        <p:spPr>
          <a:xfrm>
            <a:off x="3427498"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8" name="Text Placeholder 15">
            <a:extLst>
              <a:ext uri="{FF2B5EF4-FFF2-40B4-BE49-F238E27FC236}">
                <a16:creationId xmlns:a16="http://schemas.microsoft.com/office/drawing/2014/main" id="{FDA6BAF1-3C69-FACB-C8FC-A3F577E84F70}"/>
              </a:ext>
            </a:extLst>
          </p:cNvPr>
          <p:cNvSpPr>
            <a:spLocks noGrp="1"/>
          </p:cNvSpPr>
          <p:nvPr>
            <p:ph type="body" sz="quarter" idx="35" hasCustomPrompt="1"/>
          </p:nvPr>
        </p:nvSpPr>
        <p:spPr>
          <a:xfrm>
            <a:off x="6356351"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9" name="Text Placeholder 15">
            <a:extLst>
              <a:ext uri="{FF2B5EF4-FFF2-40B4-BE49-F238E27FC236}">
                <a16:creationId xmlns:a16="http://schemas.microsoft.com/office/drawing/2014/main" id="{CD25111E-2DF3-4F71-B51C-31A085AF99E1}"/>
              </a:ext>
            </a:extLst>
          </p:cNvPr>
          <p:cNvSpPr>
            <a:spLocks noGrp="1"/>
          </p:cNvSpPr>
          <p:nvPr>
            <p:ph type="body" sz="quarter" idx="36" hasCustomPrompt="1"/>
          </p:nvPr>
        </p:nvSpPr>
        <p:spPr>
          <a:xfrm>
            <a:off x="6356350"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0" name="Picture Placeholder 31">
            <a:extLst>
              <a:ext uri="{FF2B5EF4-FFF2-40B4-BE49-F238E27FC236}">
                <a16:creationId xmlns:a16="http://schemas.microsoft.com/office/drawing/2014/main" id="{1F5A6729-0677-3E4E-4433-2D57EE6BA5FC}"/>
              </a:ext>
            </a:extLst>
          </p:cNvPr>
          <p:cNvSpPr>
            <a:spLocks noGrp="1"/>
          </p:cNvSpPr>
          <p:nvPr>
            <p:ph type="pic" sz="quarter" idx="37" hasCustomPrompt="1"/>
          </p:nvPr>
        </p:nvSpPr>
        <p:spPr>
          <a:xfrm>
            <a:off x="6256337"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1" name="Text Placeholder 15">
            <a:extLst>
              <a:ext uri="{FF2B5EF4-FFF2-40B4-BE49-F238E27FC236}">
                <a16:creationId xmlns:a16="http://schemas.microsoft.com/office/drawing/2014/main" id="{8D90A84F-73BE-DBFF-AA3C-EE8E9AE063CF}"/>
              </a:ext>
            </a:extLst>
          </p:cNvPr>
          <p:cNvSpPr>
            <a:spLocks noGrp="1"/>
          </p:cNvSpPr>
          <p:nvPr>
            <p:ph type="body" sz="quarter" idx="38" hasCustomPrompt="1"/>
          </p:nvPr>
        </p:nvSpPr>
        <p:spPr>
          <a:xfrm>
            <a:off x="918686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22" name="Text Placeholder 15">
            <a:extLst>
              <a:ext uri="{FF2B5EF4-FFF2-40B4-BE49-F238E27FC236}">
                <a16:creationId xmlns:a16="http://schemas.microsoft.com/office/drawing/2014/main" id="{9EA507EC-0D5F-BD46-45E7-3B97BB82A857}"/>
              </a:ext>
            </a:extLst>
          </p:cNvPr>
          <p:cNvSpPr>
            <a:spLocks noGrp="1"/>
          </p:cNvSpPr>
          <p:nvPr>
            <p:ph type="body" sz="quarter" idx="39" hasCustomPrompt="1"/>
          </p:nvPr>
        </p:nvSpPr>
        <p:spPr>
          <a:xfrm>
            <a:off x="9186861"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3" name="Picture Placeholder 31">
            <a:extLst>
              <a:ext uri="{FF2B5EF4-FFF2-40B4-BE49-F238E27FC236}">
                <a16:creationId xmlns:a16="http://schemas.microsoft.com/office/drawing/2014/main" id="{14E97ED1-0A84-3BD0-BDB8-B3C3662D77CB}"/>
              </a:ext>
            </a:extLst>
          </p:cNvPr>
          <p:cNvSpPr>
            <a:spLocks noGrp="1"/>
          </p:cNvSpPr>
          <p:nvPr>
            <p:ph type="pic" sz="quarter" idx="40" hasCustomPrompt="1"/>
          </p:nvPr>
        </p:nvSpPr>
        <p:spPr>
          <a:xfrm>
            <a:off x="9086848"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Tree>
    <p:extLst>
      <p:ext uri="{BB962C8B-B14F-4D97-AF65-F5344CB8AC3E}">
        <p14:creationId xmlns:p14="http://schemas.microsoft.com/office/powerpoint/2010/main" val="30951879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boxes and pictures (Blue)">
    <p:bg>
      <p:bgRef idx="1001">
        <a:schemeClr val="bg1"/>
      </p:bgRef>
    </p:bg>
    <p:spTree>
      <p:nvGrpSpPr>
        <p:cNvPr id="1" name=""/>
        <p:cNvGrpSpPr/>
        <p:nvPr/>
      </p:nvGrpSpPr>
      <p:grpSpPr>
        <a:xfrm>
          <a:off x="0" y="0"/>
          <a:ext cx="0" cy="0"/>
          <a:chOff x="0" y="0"/>
          <a:chExt cx="0" cy="0"/>
        </a:xfrm>
      </p:grpSpPr>
      <p:sp>
        <p:nvSpPr>
          <p:cNvPr id="13" name="Baggrund">
            <a:extLst>
              <a:ext uri="{FF2B5EF4-FFF2-40B4-BE49-F238E27FC236}">
                <a16:creationId xmlns:a16="http://schemas.microsoft.com/office/drawing/2014/main" id="{2DD30D77-4720-E303-69ED-3D964131666A}"/>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31" name="Logo">
            <a:extLst>
              <a:ext uri="{FF2B5EF4-FFF2-40B4-BE49-F238E27FC236}">
                <a16:creationId xmlns:a16="http://schemas.microsoft.com/office/drawing/2014/main" id="{3BEA535B-5BD3-93D5-4759-F4E578520BEB}"/>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32" name="Logo">
            <a:extLst>
              <a:ext uri="{FF2B5EF4-FFF2-40B4-BE49-F238E27FC236}">
                <a16:creationId xmlns:a16="http://schemas.microsoft.com/office/drawing/2014/main" id="{61E15E75-930A-FA12-46D9-1EC8562BD9A8}"/>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9219155F-E484-16BD-A026-E7600933DF51}"/>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6B1BA5ED-3537-7D6A-425A-C397388A5D88}"/>
              </a:ext>
            </a:extLst>
          </p:cNvPr>
          <p:cNvSpPr>
            <a:spLocks noGrp="1"/>
          </p:cNvSpPr>
          <p:nvPr>
            <p:ph type="sldNum" sz="quarter" idx="1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Date Placeholder 3">
            <a:extLst>
              <a:ext uri="{FF2B5EF4-FFF2-40B4-BE49-F238E27FC236}">
                <a16:creationId xmlns:a16="http://schemas.microsoft.com/office/drawing/2014/main" id="{2BC86C2E-97BB-31F7-12A5-0644C04B93F9}"/>
              </a:ext>
            </a:extLst>
          </p:cNvPr>
          <p:cNvSpPr>
            <a:spLocks noGrp="1"/>
          </p:cNvSpPr>
          <p:nvPr>
            <p:ph type="dt" sz="half" idx="11"/>
          </p:nvPr>
        </p:nvSpPr>
        <p:spPr>
          <a:xfrm>
            <a:off x="0" y="6563982"/>
            <a:ext cx="0" cy="0"/>
          </a:xfrm>
          <a:prstGeom prst="rect">
            <a:avLst/>
          </a:prstGeom>
        </p:spPr>
        <p:txBody>
          <a:bodyPr/>
          <a:lstStyle/>
          <a:p>
            <a:fld id="{E563B1F1-65BB-4D0C-8192-CB67E25630BB}" type="datetime4">
              <a:rPr lang="en-GB" smtClean="0"/>
              <a:t>09 September 2026</a:t>
            </a:fld>
            <a:endParaRPr lang="en-GB" dirty="0"/>
          </a:p>
        </p:txBody>
      </p:sp>
      <p:sp>
        <p:nvSpPr>
          <p:cNvPr id="5" name="Footer Placeholder 4">
            <a:extLst>
              <a:ext uri="{FF2B5EF4-FFF2-40B4-BE49-F238E27FC236}">
                <a16:creationId xmlns:a16="http://schemas.microsoft.com/office/drawing/2014/main" id="{47B0D68A-51E3-9584-38D0-1105C2821188}"/>
              </a:ext>
            </a:extLst>
          </p:cNvPr>
          <p:cNvSpPr>
            <a:spLocks noGrp="1"/>
          </p:cNvSpPr>
          <p:nvPr>
            <p:ph type="ftr" sz="quarter" idx="12"/>
          </p:nvPr>
        </p:nvSpPr>
        <p:spPr>
          <a:xfrm>
            <a:off x="0" y="6563982"/>
            <a:ext cx="0" cy="0"/>
          </a:xfrm>
          <a:prstGeom prst="rect">
            <a:avLst/>
          </a:prstGeom>
        </p:spPr>
        <p:txBody>
          <a:bodyPr/>
          <a:lstStyle/>
          <a:p>
            <a:endParaRPr lang="en-GB" dirty="0">
              <a:noFill/>
            </a:endParaRPr>
          </a:p>
        </p:txBody>
      </p:sp>
      <p:sp>
        <p:nvSpPr>
          <p:cNvPr id="6" name="Rectangle 5">
            <a:extLst>
              <a:ext uri="{FF2B5EF4-FFF2-40B4-BE49-F238E27FC236}">
                <a16:creationId xmlns:a16="http://schemas.microsoft.com/office/drawing/2014/main" id="{81E742A1-F281-1014-E2D5-C30B91F1654E}"/>
              </a:ext>
            </a:extLst>
          </p:cNvPr>
          <p:cNvSpPr/>
          <p:nvPr userDrawn="1"/>
        </p:nvSpPr>
        <p:spPr>
          <a:xfrm>
            <a:off x="596217" y="2679700"/>
            <a:ext cx="2514600" cy="349884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3CE76770-965E-1DD3-A755-6DFE781A0335}"/>
              </a:ext>
            </a:extLst>
          </p:cNvPr>
          <p:cNvSpPr/>
          <p:nvPr userDrawn="1"/>
        </p:nvSpPr>
        <p:spPr>
          <a:xfrm>
            <a:off x="3427498" y="2679700"/>
            <a:ext cx="2514600" cy="3498849"/>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5127E865-BC90-C8BC-ED27-0C583BEEB711}"/>
              </a:ext>
            </a:extLst>
          </p:cNvPr>
          <p:cNvSpPr/>
          <p:nvPr userDrawn="1"/>
        </p:nvSpPr>
        <p:spPr>
          <a:xfrm>
            <a:off x="6258779" y="2679700"/>
            <a:ext cx="2514600" cy="3498849"/>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C246A86C-5D5C-58F4-FB7A-C3D8EB88D184}"/>
              </a:ext>
            </a:extLst>
          </p:cNvPr>
          <p:cNvSpPr/>
          <p:nvPr userDrawn="1"/>
        </p:nvSpPr>
        <p:spPr>
          <a:xfrm>
            <a:off x="9090060" y="2679700"/>
            <a:ext cx="2514600" cy="3498849"/>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15">
            <a:extLst>
              <a:ext uri="{FF2B5EF4-FFF2-40B4-BE49-F238E27FC236}">
                <a16:creationId xmlns:a16="http://schemas.microsoft.com/office/drawing/2014/main" id="{979E44AF-3808-2ED9-4AB3-3E8402E9A899}"/>
              </a:ext>
            </a:extLst>
          </p:cNvPr>
          <p:cNvSpPr>
            <a:spLocks noGrp="1"/>
          </p:cNvSpPr>
          <p:nvPr>
            <p:ph type="body" sz="quarter" idx="20" hasCustomPrompt="1"/>
          </p:nvPr>
        </p:nvSpPr>
        <p:spPr>
          <a:xfrm>
            <a:off x="696914"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1" name="Text Placeholder 15">
            <a:extLst>
              <a:ext uri="{FF2B5EF4-FFF2-40B4-BE49-F238E27FC236}">
                <a16:creationId xmlns:a16="http://schemas.microsoft.com/office/drawing/2014/main" id="{D86A206B-2815-D954-4995-D32CF268099F}"/>
              </a:ext>
            </a:extLst>
          </p:cNvPr>
          <p:cNvSpPr>
            <a:spLocks noGrp="1"/>
          </p:cNvSpPr>
          <p:nvPr>
            <p:ph type="body" sz="quarter" idx="21" hasCustomPrompt="1"/>
          </p:nvPr>
        </p:nvSpPr>
        <p:spPr>
          <a:xfrm>
            <a:off x="696913"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2" name="Picture Placeholder 31">
            <a:extLst>
              <a:ext uri="{FF2B5EF4-FFF2-40B4-BE49-F238E27FC236}">
                <a16:creationId xmlns:a16="http://schemas.microsoft.com/office/drawing/2014/main" id="{CCB79526-A9BF-641A-4C3C-42D34BB81373}"/>
              </a:ext>
            </a:extLst>
          </p:cNvPr>
          <p:cNvSpPr>
            <a:spLocks noGrp="1"/>
          </p:cNvSpPr>
          <p:nvPr>
            <p:ph type="pic" sz="quarter" idx="31" hasCustomPrompt="1"/>
          </p:nvPr>
        </p:nvSpPr>
        <p:spPr>
          <a:xfrm>
            <a:off x="596900" y="2679700"/>
            <a:ext cx="2514600" cy="1498600"/>
          </a:xfrm>
          <a:prstGeom prst="rect">
            <a:avLst/>
          </a:prstGeom>
          <a:solidFill>
            <a:schemeClr val="tx1">
              <a:lumMod val="8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5" name="Text Placeholder 15">
            <a:extLst>
              <a:ext uri="{FF2B5EF4-FFF2-40B4-BE49-F238E27FC236}">
                <a16:creationId xmlns:a16="http://schemas.microsoft.com/office/drawing/2014/main" id="{F58BA53C-9C01-6312-66F7-0CB7BEE3B90F}"/>
              </a:ext>
            </a:extLst>
          </p:cNvPr>
          <p:cNvSpPr>
            <a:spLocks noGrp="1"/>
          </p:cNvSpPr>
          <p:nvPr>
            <p:ph type="body" sz="quarter" idx="32" hasCustomPrompt="1"/>
          </p:nvPr>
        </p:nvSpPr>
        <p:spPr>
          <a:xfrm>
            <a:off x="352751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462D0E5A-E779-27A6-889B-D963AE1559E4}"/>
              </a:ext>
            </a:extLst>
          </p:cNvPr>
          <p:cNvSpPr>
            <a:spLocks noGrp="1"/>
          </p:cNvSpPr>
          <p:nvPr>
            <p:ph type="body" sz="quarter" idx="33" hasCustomPrompt="1"/>
          </p:nvPr>
        </p:nvSpPr>
        <p:spPr>
          <a:xfrm>
            <a:off x="3527511"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7" name="Picture Placeholder 31">
            <a:extLst>
              <a:ext uri="{FF2B5EF4-FFF2-40B4-BE49-F238E27FC236}">
                <a16:creationId xmlns:a16="http://schemas.microsoft.com/office/drawing/2014/main" id="{4171DA5C-83F2-3BED-EF66-D49F9EBBCFB3}"/>
              </a:ext>
            </a:extLst>
          </p:cNvPr>
          <p:cNvSpPr>
            <a:spLocks noGrp="1"/>
          </p:cNvSpPr>
          <p:nvPr>
            <p:ph type="pic" sz="quarter" idx="34" hasCustomPrompt="1"/>
          </p:nvPr>
        </p:nvSpPr>
        <p:spPr>
          <a:xfrm>
            <a:off x="3427498" y="2679700"/>
            <a:ext cx="2514600" cy="1498600"/>
          </a:xfrm>
          <a:prstGeom prst="rect">
            <a:avLst/>
          </a:prstGeom>
          <a:solidFill>
            <a:schemeClr val="tx1">
              <a:lumMod val="85000"/>
            </a:schemeClr>
          </a:solidFill>
        </p:spPr>
        <p:txBody>
          <a:bodyPr wrap="square" tIns="540000" anchor="ctr" anchorCtr="0"/>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8" name="Text Placeholder 15">
            <a:extLst>
              <a:ext uri="{FF2B5EF4-FFF2-40B4-BE49-F238E27FC236}">
                <a16:creationId xmlns:a16="http://schemas.microsoft.com/office/drawing/2014/main" id="{FDA6BAF1-3C69-FACB-C8FC-A3F577E84F70}"/>
              </a:ext>
            </a:extLst>
          </p:cNvPr>
          <p:cNvSpPr>
            <a:spLocks noGrp="1"/>
          </p:cNvSpPr>
          <p:nvPr>
            <p:ph type="body" sz="quarter" idx="35" hasCustomPrompt="1"/>
          </p:nvPr>
        </p:nvSpPr>
        <p:spPr>
          <a:xfrm>
            <a:off x="6356351"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9" name="Text Placeholder 15">
            <a:extLst>
              <a:ext uri="{FF2B5EF4-FFF2-40B4-BE49-F238E27FC236}">
                <a16:creationId xmlns:a16="http://schemas.microsoft.com/office/drawing/2014/main" id="{CD25111E-2DF3-4F71-B51C-31A085AF99E1}"/>
              </a:ext>
            </a:extLst>
          </p:cNvPr>
          <p:cNvSpPr>
            <a:spLocks noGrp="1"/>
          </p:cNvSpPr>
          <p:nvPr>
            <p:ph type="body" sz="quarter" idx="36" hasCustomPrompt="1"/>
          </p:nvPr>
        </p:nvSpPr>
        <p:spPr>
          <a:xfrm>
            <a:off x="6356350"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0" name="Picture Placeholder 31">
            <a:extLst>
              <a:ext uri="{FF2B5EF4-FFF2-40B4-BE49-F238E27FC236}">
                <a16:creationId xmlns:a16="http://schemas.microsoft.com/office/drawing/2014/main" id="{1F5A6729-0677-3E4E-4433-2D57EE6BA5FC}"/>
              </a:ext>
            </a:extLst>
          </p:cNvPr>
          <p:cNvSpPr>
            <a:spLocks noGrp="1"/>
          </p:cNvSpPr>
          <p:nvPr>
            <p:ph type="pic" sz="quarter" idx="37" hasCustomPrompt="1"/>
          </p:nvPr>
        </p:nvSpPr>
        <p:spPr>
          <a:xfrm>
            <a:off x="6256337" y="2679700"/>
            <a:ext cx="2514600" cy="1498600"/>
          </a:xfrm>
          <a:prstGeom prst="rect">
            <a:avLst/>
          </a:prstGeom>
          <a:solidFill>
            <a:schemeClr val="tx1">
              <a:lumMod val="85000"/>
            </a:schemeClr>
          </a:solidFill>
        </p:spPr>
        <p:txBody>
          <a:bodyPr wrap="square" tIns="540000" anchor="ctr" anchorCtr="0"/>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1" name="Text Placeholder 15">
            <a:extLst>
              <a:ext uri="{FF2B5EF4-FFF2-40B4-BE49-F238E27FC236}">
                <a16:creationId xmlns:a16="http://schemas.microsoft.com/office/drawing/2014/main" id="{8D90A84F-73BE-DBFF-AA3C-EE8E9AE063CF}"/>
              </a:ext>
            </a:extLst>
          </p:cNvPr>
          <p:cNvSpPr>
            <a:spLocks noGrp="1"/>
          </p:cNvSpPr>
          <p:nvPr>
            <p:ph type="body" sz="quarter" idx="38" hasCustomPrompt="1"/>
          </p:nvPr>
        </p:nvSpPr>
        <p:spPr>
          <a:xfrm>
            <a:off x="918686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22" name="Text Placeholder 15">
            <a:extLst>
              <a:ext uri="{FF2B5EF4-FFF2-40B4-BE49-F238E27FC236}">
                <a16:creationId xmlns:a16="http://schemas.microsoft.com/office/drawing/2014/main" id="{9EA507EC-0D5F-BD46-45E7-3B97BB82A857}"/>
              </a:ext>
            </a:extLst>
          </p:cNvPr>
          <p:cNvSpPr>
            <a:spLocks noGrp="1"/>
          </p:cNvSpPr>
          <p:nvPr>
            <p:ph type="body" sz="quarter" idx="39" hasCustomPrompt="1"/>
          </p:nvPr>
        </p:nvSpPr>
        <p:spPr>
          <a:xfrm>
            <a:off x="9186861"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3" name="Picture Placeholder 31">
            <a:extLst>
              <a:ext uri="{FF2B5EF4-FFF2-40B4-BE49-F238E27FC236}">
                <a16:creationId xmlns:a16="http://schemas.microsoft.com/office/drawing/2014/main" id="{14E97ED1-0A84-3BD0-BDB8-B3C3662D77CB}"/>
              </a:ext>
            </a:extLst>
          </p:cNvPr>
          <p:cNvSpPr>
            <a:spLocks noGrp="1"/>
          </p:cNvSpPr>
          <p:nvPr>
            <p:ph type="pic" sz="quarter" idx="40" hasCustomPrompt="1"/>
          </p:nvPr>
        </p:nvSpPr>
        <p:spPr>
          <a:xfrm>
            <a:off x="9086848" y="2679700"/>
            <a:ext cx="2514600" cy="1498600"/>
          </a:xfrm>
          <a:prstGeom prst="rect">
            <a:avLst/>
          </a:prstGeom>
          <a:solidFill>
            <a:schemeClr val="tx1">
              <a:lumMod val="85000"/>
            </a:schemeClr>
          </a:solidFill>
        </p:spPr>
        <p:txBody>
          <a:bodyPr wrap="square" tIns="540000" anchor="ctr" anchorCtr="0"/>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Tree>
    <p:extLst>
      <p:ext uri="{BB962C8B-B14F-4D97-AF65-F5344CB8AC3E}">
        <p14:creationId xmlns:p14="http://schemas.microsoft.com/office/powerpoint/2010/main" val="1123925652"/>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Quote (Blue-Green)">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2">
                  <a:lumMod val="60000"/>
                  <a:lumOff val="4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2" name="Logo">
            <a:extLst>
              <a:ext uri="{FF2B5EF4-FFF2-40B4-BE49-F238E27FC236}">
                <a16:creationId xmlns:a16="http://schemas.microsoft.com/office/drawing/2014/main" id="{D978FB4B-5A3B-5352-B216-D15A3CCD9A28}"/>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5" name="Logo">
            <a:extLst>
              <a:ext uri="{FF2B5EF4-FFF2-40B4-BE49-F238E27FC236}">
                <a16:creationId xmlns:a16="http://schemas.microsoft.com/office/drawing/2014/main" id="{C91D50D2-F07C-5E5D-EDBC-5CEA76309D2A}"/>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7BEC288D-F199-4907-BB15-AA65D74C7792}"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23763928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and full picture">
    <p:bg>
      <p:bgRef idx="1001">
        <a:schemeClr val="bg1"/>
      </p:bgRef>
    </p:bg>
    <p:spTree>
      <p:nvGrpSpPr>
        <p:cNvPr id="1" name=""/>
        <p:cNvGrpSpPr/>
        <p:nvPr/>
      </p:nvGrpSpPr>
      <p:grpSpPr>
        <a:xfrm>
          <a:off x="0" y="0"/>
          <a:ext cx="0" cy="0"/>
          <a:chOff x="0" y="0"/>
          <a:chExt cx="0" cy="0"/>
        </a:xfrm>
      </p:grpSpPr>
      <p:sp>
        <p:nvSpPr>
          <p:cNvPr id="13" name="Baggrund">
            <a:extLst>
              <a:ext uri="{FF2B5EF4-FFF2-40B4-BE49-F238E27FC236}">
                <a16:creationId xmlns:a16="http://schemas.microsoft.com/office/drawing/2014/main" id="{CABC6D3D-6D55-BEA1-68AD-A253AAE02519}"/>
              </a:ext>
            </a:extLst>
          </p:cNvPr>
          <p:cNvSpPr/>
          <p:nvPr userDrawn="1"/>
        </p:nvSpPr>
        <p:spPr bwMode="white">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199" y="0"/>
            <a:ext cx="12193199" cy="6858000"/>
          </a:xfrm>
          <a:custGeom>
            <a:avLst/>
            <a:gdLst>
              <a:gd name="csX0" fmla="*/ 0 w 12193199"/>
              <a:gd name="csY0" fmla="*/ 0 h 6858000"/>
              <a:gd name="csX1" fmla="*/ 872399 w 12193199"/>
              <a:gd name="csY1" fmla="*/ 0 h 6858000"/>
              <a:gd name="csX2" fmla="*/ 872399 w 12193199"/>
              <a:gd name="csY2" fmla="*/ 1576800 h 6858000"/>
              <a:gd name="csX3" fmla="*/ 2193501 w 12193199"/>
              <a:gd name="csY3" fmla="*/ 1576800 h 6858000"/>
              <a:gd name="csX4" fmla="*/ 2193501 w 12193199"/>
              <a:gd name="csY4" fmla="*/ 0 h 6858000"/>
              <a:gd name="csX5" fmla="*/ 12193199 w 12193199"/>
              <a:gd name="csY5" fmla="*/ 0 h 6858000"/>
              <a:gd name="csX6" fmla="*/ 12193199 w 12193199"/>
              <a:gd name="csY6" fmla="*/ 6858000 h 6858000"/>
              <a:gd name="csX7" fmla="*/ 0 w 12193199"/>
              <a:gd name="csY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3199" h="6858000">
                <a:moveTo>
                  <a:pt x="0" y="0"/>
                </a:moveTo>
                <a:lnTo>
                  <a:pt x="872399" y="0"/>
                </a:lnTo>
                <a:lnTo>
                  <a:pt x="872399" y="1576800"/>
                </a:lnTo>
                <a:lnTo>
                  <a:pt x="2193501" y="1576800"/>
                </a:lnTo>
                <a:lnTo>
                  <a:pt x="2193501" y="0"/>
                </a:lnTo>
                <a:lnTo>
                  <a:pt x="12193199" y="0"/>
                </a:lnTo>
                <a:lnTo>
                  <a:pt x="12193199" y="6858000"/>
                </a:lnTo>
                <a:lnTo>
                  <a:pt x="0" y="6858000"/>
                </a:lnTo>
                <a:close/>
              </a:path>
            </a:pathLst>
          </a:custGeom>
          <a:solidFill>
            <a:schemeClr val="tx1">
              <a:lumMod val="65000"/>
            </a:schemeClr>
          </a:solidFill>
        </p:spPr>
        <p:txBody>
          <a:bodyPr wrap="square" tIns="648000" anchor="ctr" anchorCtr="0">
            <a:noAutofit/>
          </a:bodyPr>
          <a:lstStyle>
            <a:lvl1pPr marL="0" indent="0" algn="ctr">
              <a:buNone/>
              <a:defRPr sz="1600">
                <a:solidFill>
                  <a:schemeClr val="tx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6" name="Logo">
            <a:extLst>
              <a:ext uri="{FF2B5EF4-FFF2-40B4-BE49-F238E27FC236}">
                <a16:creationId xmlns:a16="http://schemas.microsoft.com/office/drawing/2014/main" id="{CEF199E2-C2A6-E661-D2B8-0A3042ECC011}"/>
              </a:ext>
            </a:extLst>
          </p:cNvPr>
          <p:cNvSpPr txBox="1">
            <a:spLocks/>
          </p:cNvSpPr>
          <p:nvPr userDrawn="1"/>
        </p:nvSpPr>
        <p:spPr>
          <a:xfrm>
            <a:off x="1156943" y="688394"/>
            <a:ext cx="749619" cy="672738"/>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B763740-D205-4210-AB3B-C37442F6812A}"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userDrawn="1">
            <p:ph type="ctrTitle" hasCustomPrompt="1"/>
          </p:nvPr>
        </p:nvSpPr>
        <p:spPr>
          <a:xfrm>
            <a:off x="696911" y="3429001"/>
            <a:ext cx="6602413" cy="1949400"/>
          </a:xfrm>
        </p:spPr>
        <p:txBody>
          <a:bodyPr anchor="b"/>
          <a:lstStyle>
            <a:lvl1pPr algn="l">
              <a:defRPr sz="4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userDrawn="1">
            <p:ph type="subTitle" idx="1" hasCustomPrompt="1"/>
          </p:nvPr>
        </p:nvSpPr>
        <p:spPr>
          <a:xfrm>
            <a:off x="696913" y="5479013"/>
            <a:ext cx="6602412" cy="1098000"/>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569187583"/>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Quote (Blue-Red)">
    <p:bg>
      <p:bgRef idx="1001">
        <a:schemeClr val="bg1"/>
      </p:bgRef>
    </p:bg>
    <p:spTree>
      <p:nvGrpSpPr>
        <p:cNvPr id="1" name=""/>
        <p:cNvGrpSpPr/>
        <p:nvPr/>
      </p:nvGrpSpPr>
      <p:grpSpPr>
        <a:xfrm>
          <a:off x="0" y="0"/>
          <a:ext cx="0" cy="0"/>
          <a:chOff x="0" y="0"/>
          <a:chExt cx="0" cy="0"/>
        </a:xfrm>
      </p:grpSpPr>
      <p:sp>
        <p:nvSpPr>
          <p:cNvPr id="7" name="Baggrund">
            <a:extLst>
              <a:ext uri="{FF2B5EF4-FFF2-40B4-BE49-F238E27FC236}">
                <a16:creationId xmlns:a16="http://schemas.microsoft.com/office/drawing/2014/main" id="{8E3BFE30-9398-C282-2E27-314BB322CE88}"/>
              </a:ext>
            </a:extLst>
          </p:cNvPr>
          <p:cNvSpPr/>
          <p:nvPr userDrawn="1"/>
        </p:nvSpPr>
        <p:spPr bwMode="white">
          <a:xfrm>
            <a:off x="0" y="0"/>
            <a:ext cx="12193200" cy="6858000"/>
          </a:xfrm>
          <a:prstGeom prst="rect">
            <a:avLst/>
          </a:prstGeom>
          <a:gradFill>
            <a:gsLst>
              <a:gs pos="100000">
                <a:schemeClr val="accent5">
                  <a:lumMod val="40000"/>
                  <a:lumOff val="6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2" name="Logo">
            <a:extLst>
              <a:ext uri="{FF2B5EF4-FFF2-40B4-BE49-F238E27FC236}">
                <a16:creationId xmlns:a16="http://schemas.microsoft.com/office/drawing/2014/main" id="{CC48DD02-BE9B-B553-7AE1-E7F518150009}"/>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5" name="Logo">
            <a:extLst>
              <a:ext uri="{FF2B5EF4-FFF2-40B4-BE49-F238E27FC236}">
                <a16:creationId xmlns:a16="http://schemas.microsoft.com/office/drawing/2014/main" id="{DD846778-5288-B08F-8F03-08C72AAE0D58}"/>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FEB70A24-35EA-49BD-8B4C-91EA8786B248}"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8448949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Quote (Green-Yellow)">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DEEA45E0-6923-D70D-E575-A5C652B5EF33}"/>
              </a:ext>
            </a:extLst>
          </p:cNvPr>
          <p:cNvSpPr/>
          <p:nvPr userDrawn="1"/>
        </p:nvSpPr>
        <p:spPr bwMode="white">
          <a:xfrm>
            <a:off x="0" y="0"/>
            <a:ext cx="12193200" cy="6858000"/>
          </a:xfrm>
          <a:prstGeom prst="rect">
            <a:avLst/>
          </a:prstGeom>
          <a:gradFill>
            <a:gsLst>
              <a:gs pos="100000">
                <a:schemeClr val="accent4">
                  <a:lumMod val="40000"/>
                  <a:lumOff val="60000"/>
                </a:schemeClr>
              </a:gs>
              <a:gs pos="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2" name="Logo">
            <a:extLst>
              <a:ext uri="{FF2B5EF4-FFF2-40B4-BE49-F238E27FC236}">
                <a16:creationId xmlns:a16="http://schemas.microsoft.com/office/drawing/2014/main" id="{524A9ACE-CF2F-11C9-9D81-2FF2B95446B3}"/>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5" name="Logo">
            <a:extLst>
              <a:ext uri="{FF2B5EF4-FFF2-40B4-BE49-F238E27FC236}">
                <a16:creationId xmlns:a16="http://schemas.microsoft.com/office/drawing/2014/main" id="{548788E4-4BBD-18B0-EF31-189A174CC2A6}"/>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a:t>Click to add picture</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E327FC9-D6D8-4341-BB43-6DC0B021EC32}"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00511886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Light Blue)">
    <p:bg>
      <p:bgRef idx="1001">
        <a:schemeClr val="bg1"/>
      </p:bgRef>
    </p:bg>
    <p:spTree>
      <p:nvGrpSpPr>
        <p:cNvPr id="1" name=""/>
        <p:cNvGrpSpPr/>
        <p:nvPr/>
      </p:nvGrpSpPr>
      <p:grpSpPr>
        <a:xfrm>
          <a:off x="0" y="0"/>
          <a:ext cx="0" cy="0"/>
          <a:chOff x="0" y="0"/>
          <a:chExt cx="0" cy="0"/>
        </a:xfrm>
      </p:grpSpPr>
      <p:sp>
        <p:nvSpPr>
          <p:cNvPr id="16" name="Baggrund">
            <a:extLst>
              <a:ext uri="{FF2B5EF4-FFF2-40B4-BE49-F238E27FC236}">
                <a16:creationId xmlns:a16="http://schemas.microsoft.com/office/drawing/2014/main" id="{4B15A6C7-5733-4554-D5B5-E610F344A0F8}"/>
              </a:ext>
            </a:extLst>
          </p:cNvPr>
          <p:cNvSpPr/>
          <p:nvPr userDrawn="1"/>
        </p:nvSpPr>
        <p:spPr bwMode="white">
          <a:xfrm>
            <a:off x="0" y="0"/>
            <a:ext cx="12193200" cy="6858000"/>
          </a:xfrm>
          <a:prstGeom prst="rect">
            <a:avLst/>
          </a:prstGeom>
          <a:gradFill>
            <a:gsLst>
              <a:gs pos="100000">
                <a:schemeClr val="bg2">
                  <a:lumMod val="25000"/>
                  <a:lumOff val="75000"/>
                </a:schemeClr>
              </a:gs>
              <a:gs pos="0">
                <a:schemeClr val="accent2">
                  <a:lumMod val="20000"/>
                  <a:lumOff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84A1F149-A44F-42C1-846E-1E40C376F164}"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8" name="Logo">
            <a:extLst>
              <a:ext uri="{FF2B5EF4-FFF2-40B4-BE49-F238E27FC236}">
                <a16:creationId xmlns:a16="http://schemas.microsoft.com/office/drawing/2014/main" id="{54D636DB-19A1-CD9D-45EA-6583F38DFB49}"/>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Tree>
    <p:extLst>
      <p:ext uri="{BB962C8B-B14F-4D97-AF65-F5344CB8AC3E}">
        <p14:creationId xmlns:p14="http://schemas.microsoft.com/office/powerpoint/2010/main" val="26782217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A">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4500000" tIns="0" rIns="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62C3BC64-8A23-433A-A3A2-621E6C29E7AA}"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4" y="2365131"/>
            <a:ext cx="4714875" cy="1494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Tree>
    <p:extLst>
      <p:ext uri="{BB962C8B-B14F-4D97-AF65-F5344CB8AC3E}">
        <p14:creationId xmlns:p14="http://schemas.microsoft.com/office/powerpoint/2010/main" val="871093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B">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0" tIns="0" rIns="4500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D61E3E71-4B73-4B3B-AADB-F866AF029406}"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5411788"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6356350" y="2354263"/>
            <a:ext cx="4714875" cy="1494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Tree>
    <p:extLst>
      <p:ext uri="{BB962C8B-B14F-4D97-AF65-F5344CB8AC3E}">
        <p14:creationId xmlns:p14="http://schemas.microsoft.com/office/powerpoint/2010/main" val="6340468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Green)  A">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4500000" tIns="0" rIns="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F40739E6-E1D3-4D4D-80B2-284596918006}"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bg2"/>
          </a:solidFill>
        </p:spPr>
        <p:txBody>
          <a:bodyPr anchor="ctr"/>
          <a:lstStyle>
            <a:lvl1pPr algn="ctr">
              <a:defRPr sz="2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4" y="2365131"/>
            <a:ext cx="4714875" cy="1494000"/>
          </a:xfrm>
          <a:solidFill>
            <a:schemeClr val="accent1"/>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bg2"/>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Tree>
    <p:extLst>
      <p:ext uri="{BB962C8B-B14F-4D97-AF65-F5344CB8AC3E}">
        <p14:creationId xmlns:p14="http://schemas.microsoft.com/office/powerpoint/2010/main" val="52837440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Green) B">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0" tIns="0" rIns="4500000" anchor="ctr" anchorCtr="0">
            <a:noAutofit/>
          </a:bodyPr>
          <a:lstStyle>
            <a:lvl1pPr marL="0" indent="0" algn="ctr">
              <a:buNone/>
              <a:defRPr sz="1600">
                <a:solidFill>
                  <a:schemeClr val="bg1"/>
                </a:solidFill>
              </a:defRPr>
            </a:lvl1pPr>
          </a:lstStyle>
          <a:p>
            <a:r>
              <a:rPr lang="en-GB" noProof="0" dirty="0"/>
              <a:t>Click to add light picture</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3B6899D2-4D22-453C-9E0A-F21DAE9828CC}"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5411788" y="1831975"/>
            <a:ext cx="3085200" cy="522288"/>
          </a:xfrm>
          <a:solidFill>
            <a:schemeClr val="bg2"/>
          </a:solidFill>
        </p:spPr>
        <p:txBody>
          <a:bodyPr anchor="ctr"/>
          <a:lstStyle>
            <a:lvl1pPr algn="ctr">
              <a:defRPr sz="2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6356350" y="2354263"/>
            <a:ext cx="4714875" cy="1494000"/>
          </a:xfrm>
          <a:solidFill>
            <a:schemeClr val="accent1"/>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bg2"/>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Tree>
    <p:extLst>
      <p:ext uri="{BB962C8B-B14F-4D97-AF65-F5344CB8AC3E}">
        <p14:creationId xmlns:p14="http://schemas.microsoft.com/office/powerpoint/2010/main" val="21370813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9D909-49D5-40E7-8A46-904F4218013D}"/>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6" name="Date Placeholder 5">
            <a:extLst>
              <a:ext uri="{FF2B5EF4-FFF2-40B4-BE49-F238E27FC236}">
                <a16:creationId xmlns:a16="http://schemas.microsoft.com/office/drawing/2014/main" id="{465999D2-F63C-05A4-2072-F224A5101026}"/>
              </a:ext>
            </a:extLst>
          </p:cNvPr>
          <p:cNvSpPr>
            <a:spLocks noGrp="1"/>
          </p:cNvSpPr>
          <p:nvPr>
            <p:ph type="dt" sz="half" idx="10"/>
          </p:nvPr>
        </p:nvSpPr>
        <p:spPr>
          <a:xfrm>
            <a:off x="0" y="6563982"/>
            <a:ext cx="0" cy="0"/>
          </a:xfrm>
          <a:prstGeom prst="rect">
            <a:avLst/>
          </a:prstGeom>
        </p:spPr>
        <p:txBody>
          <a:bodyPr/>
          <a:lstStyle/>
          <a:p>
            <a:fld id="{771907FB-5410-420A-AF5A-882038499498}" type="datetime4">
              <a:rPr lang="en-GB" smtClean="0"/>
              <a:t>09 September 2026</a:t>
            </a:fld>
            <a:endParaRPr lang="en-GB" dirty="0"/>
          </a:p>
        </p:txBody>
      </p:sp>
      <p:sp>
        <p:nvSpPr>
          <p:cNvPr id="7" name="Footer Placeholder 6">
            <a:extLst>
              <a:ext uri="{FF2B5EF4-FFF2-40B4-BE49-F238E27FC236}">
                <a16:creationId xmlns:a16="http://schemas.microsoft.com/office/drawing/2014/main" id="{803A5791-2CBE-2943-F618-415AA65009D5}"/>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8" name="Slide Number Placeholder 7">
            <a:extLst>
              <a:ext uri="{FF2B5EF4-FFF2-40B4-BE49-F238E27FC236}">
                <a16:creationId xmlns:a16="http://schemas.microsoft.com/office/drawing/2014/main" id="{4DAFA05E-1A70-CD31-3102-F8CA0639FF39}"/>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4508886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nly title (Blue)">
    <p:bg>
      <p:bgRef idx="1001">
        <a:schemeClr val="bg2"/>
      </p:bgRef>
    </p:bg>
    <p:spTree>
      <p:nvGrpSpPr>
        <p:cNvPr id="1" name=""/>
        <p:cNvGrpSpPr/>
        <p:nvPr/>
      </p:nvGrpSpPr>
      <p:grpSpPr>
        <a:xfrm>
          <a:off x="0" y="0"/>
          <a:ext cx="0" cy="0"/>
          <a:chOff x="0" y="0"/>
          <a:chExt cx="0" cy="0"/>
        </a:xfrm>
      </p:grpSpPr>
      <p:sp>
        <p:nvSpPr>
          <p:cNvPr id="3" name="Baggrund">
            <a:extLst>
              <a:ext uri="{FF2B5EF4-FFF2-40B4-BE49-F238E27FC236}">
                <a16:creationId xmlns:a16="http://schemas.microsoft.com/office/drawing/2014/main" id="{A537C458-2821-9AF9-A7BA-FA948D17859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4" name="Logo">
            <a:extLst>
              <a:ext uri="{FF2B5EF4-FFF2-40B4-BE49-F238E27FC236}">
                <a16:creationId xmlns:a16="http://schemas.microsoft.com/office/drawing/2014/main" id="{B845DE00-C6E8-123B-0B07-988B236AF36F}"/>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5" name="Logo">
            <a:extLst>
              <a:ext uri="{FF2B5EF4-FFF2-40B4-BE49-F238E27FC236}">
                <a16:creationId xmlns:a16="http://schemas.microsoft.com/office/drawing/2014/main" id="{2E08CAE4-3ED0-3AE6-D9F3-E8FB3CA71C2C}"/>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24C9D909-49D5-40E7-8A46-904F4218013D}"/>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6" name="Date Placeholder 5">
            <a:extLst>
              <a:ext uri="{FF2B5EF4-FFF2-40B4-BE49-F238E27FC236}">
                <a16:creationId xmlns:a16="http://schemas.microsoft.com/office/drawing/2014/main" id="{4E0EF2BC-D126-A430-8091-048B767852D8}"/>
              </a:ext>
            </a:extLst>
          </p:cNvPr>
          <p:cNvSpPr>
            <a:spLocks noGrp="1"/>
          </p:cNvSpPr>
          <p:nvPr>
            <p:ph type="dt" sz="half" idx="10"/>
          </p:nvPr>
        </p:nvSpPr>
        <p:spPr>
          <a:xfrm>
            <a:off x="0" y="6563982"/>
            <a:ext cx="0" cy="0"/>
          </a:xfrm>
          <a:prstGeom prst="rect">
            <a:avLst/>
          </a:prstGeom>
        </p:spPr>
        <p:txBody>
          <a:bodyPr/>
          <a:lstStyle/>
          <a:p>
            <a:fld id="{B5E384B4-AC47-4B0F-B99C-842E917C4C71}" type="datetime4">
              <a:rPr lang="en-GB" smtClean="0"/>
              <a:t>09 September 2026</a:t>
            </a:fld>
            <a:endParaRPr lang="en-GB" dirty="0"/>
          </a:p>
        </p:txBody>
      </p:sp>
      <p:sp>
        <p:nvSpPr>
          <p:cNvPr id="7" name="Footer Placeholder 6">
            <a:extLst>
              <a:ext uri="{FF2B5EF4-FFF2-40B4-BE49-F238E27FC236}">
                <a16:creationId xmlns:a16="http://schemas.microsoft.com/office/drawing/2014/main" id="{9BAF4FF8-7D0F-623F-1477-2D6FF4D42BB9}"/>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8" name="Slide Number Placeholder 7">
            <a:extLst>
              <a:ext uri="{FF2B5EF4-FFF2-40B4-BE49-F238E27FC236}">
                <a16:creationId xmlns:a16="http://schemas.microsoft.com/office/drawing/2014/main" id="{0C7C30DE-D80C-CD35-40DF-C72510A33A7E}"/>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981314233"/>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mpty Log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CBF7D1-DBB9-1FF6-03E1-8F24071390FB}"/>
              </a:ext>
            </a:extLst>
          </p:cNvPr>
          <p:cNvSpPr>
            <a:spLocks noGrp="1"/>
          </p:cNvSpPr>
          <p:nvPr>
            <p:ph type="dt" sz="half" idx="10"/>
          </p:nvPr>
        </p:nvSpPr>
        <p:spPr>
          <a:xfrm>
            <a:off x="0" y="6563982"/>
            <a:ext cx="0" cy="0"/>
          </a:xfrm>
          <a:prstGeom prst="rect">
            <a:avLst/>
          </a:prstGeom>
        </p:spPr>
        <p:txBody>
          <a:bodyPr/>
          <a:lstStyle/>
          <a:p>
            <a:fld id="{B452C2CD-FFC0-4BA8-A300-9D4A7E99468F}" type="datetime4">
              <a:rPr lang="en-GB" smtClean="0"/>
              <a:t>09 September 2026</a:t>
            </a:fld>
            <a:endParaRPr lang="en-GB" dirty="0"/>
          </a:p>
        </p:txBody>
      </p:sp>
      <p:sp>
        <p:nvSpPr>
          <p:cNvPr id="3" name="Footer Placeholder 2">
            <a:extLst>
              <a:ext uri="{FF2B5EF4-FFF2-40B4-BE49-F238E27FC236}">
                <a16:creationId xmlns:a16="http://schemas.microsoft.com/office/drawing/2014/main" id="{70761042-8082-8814-FDF8-F37913F8C440}"/>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2DDC11E8-CCAC-DFF9-A5D4-C6294CB27B59}"/>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843948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and pictur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6356350" y="279400"/>
            <a:ext cx="5554664" cy="6297613"/>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35A3FF05-4600-4511-BB09-4F9C0D67FEF9}"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userDrawn="1">
            <p:ph type="ctrTitle" hasCustomPrompt="1"/>
          </p:nvPr>
        </p:nvSpPr>
        <p:spPr>
          <a:xfrm>
            <a:off x="696911" y="3429001"/>
            <a:ext cx="5138739" cy="1949400"/>
          </a:xfrm>
        </p:spPr>
        <p:txBody>
          <a:bodyPr anchor="b"/>
          <a:lstStyle>
            <a:lvl1pPr algn="l">
              <a:defRPr sz="4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userDrawn="1">
            <p:ph type="subTitle" idx="1" hasCustomPrompt="1"/>
          </p:nvPr>
        </p:nvSpPr>
        <p:spPr>
          <a:xfrm>
            <a:off x="696913" y="5479013"/>
            <a:ext cx="5138738" cy="1098000"/>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grpSp>
        <p:nvGrpSpPr>
          <p:cNvPr id="5" name="Logo">
            <a:extLst>
              <a:ext uri="{FF2B5EF4-FFF2-40B4-BE49-F238E27FC236}">
                <a16:creationId xmlns:a16="http://schemas.microsoft.com/office/drawing/2014/main" id="{080A6A6A-21D6-C9D2-7719-8DE687F242E5}"/>
              </a:ext>
            </a:extLst>
          </p:cNvPr>
          <p:cNvGrpSpPr>
            <a:grpSpLocks noChangeAspect="1"/>
          </p:cNvGrpSpPr>
          <p:nvPr userDrawn="1"/>
        </p:nvGrpSpPr>
        <p:grpSpPr bwMode="invGray">
          <a:xfrm>
            <a:off x="871200" y="0"/>
            <a:ext cx="1321102" cy="1576800"/>
            <a:chOff x="896162" y="0"/>
            <a:chExt cx="736600" cy="879168"/>
          </a:xfrm>
        </p:grpSpPr>
        <p:sp>
          <p:nvSpPr>
            <p:cNvPr id="7" name="Text Placeholder 63">
              <a:extLst>
                <a:ext uri="{FF2B5EF4-FFF2-40B4-BE49-F238E27FC236}">
                  <a16:creationId xmlns:a16="http://schemas.microsoft.com/office/drawing/2014/main" id="{0D4C8D15-CDF1-99E7-97CC-B0486C2C575F}"/>
                </a:ext>
              </a:extLst>
            </p:cNvPr>
            <p:cNvSpPr txBox="1">
              <a:spLocks noChangeAspect="1"/>
            </p:cNvSpPr>
            <p:nvPr userDrawn="1"/>
          </p:nvSpPr>
          <p:spPr bwMode="invGray">
            <a:xfrm>
              <a:off x="896162"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a:t>
              </a:r>
            </a:p>
          </p:txBody>
        </p:sp>
        <p:sp>
          <p:nvSpPr>
            <p:cNvPr id="8" name="Freeform 6">
              <a:extLst>
                <a:ext uri="{FF2B5EF4-FFF2-40B4-BE49-F238E27FC236}">
                  <a16:creationId xmlns:a16="http://schemas.microsoft.com/office/drawing/2014/main" id="{BD90C5D2-C745-E5FF-8A78-0B604192C36F}"/>
                </a:ext>
              </a:extLst>
            </p:cNvPr>
            <p:cNvSpPr txBox="1">
              <a:spLocks/>
            </p:cNvSpPr>
            <p:nvPr userDrawn="1"/>
          </p:nvSpPr>
          <p:spPr bwMode="invGray">
            <a:xfrm>
              <a:off x="1055482"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z</a:t>
              </a:r>
            </a:p>
          </p:txBody>
        </p:sp>
      </p:grpSp>
    </p:spTree>
    <p:extLst>
      <p:ext uri="{BB962C8B-B14F-4D97-AF65-F5344CB8AC3E}">
        <p14:creationId xmlns:p14="http://schemas.microsoft.com/office/powerpoint/2010/main" val="54184993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mpty Logo (Blue)">
    <p:bg>
      <p:bgRef idx="1001">
        <a:schemeClr val="bg2"/>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9561F537-C94C-3292-AE78-B1B30918D47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6" name="Logo">
            <a:extLst>
              <a:ext uri="{FF2B5EF4-FFF2-40B4-BE49-F238E27FC236}">
                <a16:creationId xmlns:a16="http://schemas.microsoft.com/office/drawing/2014/main" id="{B1C9850A-B1AF-79AD-6A2F-C3792486DF56}"/>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 </a:t>
            </a:r>
            <a:endParaRPr lang="en-GB" dirty="0"/>
          </a:p>
        </p:txBody>
      </p:sp>
      <p:sp>
        <p:nvSpPr>
          <p:cNvPr id="7" name="Logo">
            <a:extLst>
              <a:ext uri="{FF2B5EF4-FFF2-40B4-BE49-F238E27FC236}">
                <a16:creationId xmlns:a16="http://schemas.microsoft.com/office/drawing/2014/main" id="{B3A51659-8F00-D021-1BEA-0200E4FF4E91}"/>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 z</a:t>
            </a:r>
            <a:endParaRPr lang="en-GB" dirty="0"/>
          </a:p>
        </p:txBody>
      </p:sp>
      <p:sp>
        <p:nvSpPr>
          <p:cNvPr id="2" name="Date Placeholder 1">
            <a:extLst>
              <a:ext uri="{FF2B5EF4-FFF2-40B4-BE49-F238E27FC236}">
                <a16:creationId xmlns:a16="http://schemas.microsoft.com/office/drawing/2014/main" id="{DF1370AC-7800-2F1C-6EA2-DEB4228AC881}"/>
              </a:ext>
            </a:extLst>
          </p:cNvPr>
          <p:cNvSpPr>
            <a:spLocks noGrp="1"/>
          </p:cNvSpPr>
          <p:nvPr>
            <p:ph type="dt" sz="half" idx="10"/>
          </p:nvPr>
        </p:nvSpPr>
        <p:spPr>
          <a:xfrm>
            <a:off x="0" y="6563982"/>
            <a:ext cx="0" cy="0"/>
          </a:xfrm>
          <a:prstGeom prst="rect">
            <a:avLst/>
          </a:prstGeom>
        </p:spPr>
        <p:txBody>
          <a:bodyPr/>
          <a:lstStyle/>
          <a:p>
            <a:fld id="{EA27AB94-2673-4FEF-AE11-BE907CEEDEFC}" type="datetime4">
              <a:rPr lang="en-GB" smtClean="0"/>
              <a:t>09 September 2026</a:t>
            </a:fld>
            <a:endParaRPr lang="en-GB" dirty="0"/>
          </a:p>
        </p:txBody>
      </p:sp>
      <p:sp>
        <p:nvSpPr>
          <p:cNvPr id="3" name="Footer Placeholder 2">
            <a:extLst>
              <a:ext uri="{FF2B5EF4-FFF2-40B4-BE49-F238E27FC236}">
                <a16:creationId xmlns:a16="http://schemas.microsoft.com/office/drawing/2014/main" id="{241D79ED-0A2C-991B-8EFF-30C0BEFABEB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595DD427-B02F-02E1-0048-342B5C943940}"/>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998053993"/>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ull 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CBF7D1-DBB9-1FF6-03E1-8F24071390FB}"/>
              </a:ext>
            </a:extLst>
          </p:cNvPr>
          <p:cNvSpPr>
            <a:spLocks noGrp="1"/>
          </p:cNvSpPr>
          <p:nvPr>
            <p:ph type="dt" sz="half" idx="10"/>
          </p:nvPr>
        </p:nvSpPr>
        <p:spPr>
          <a:xfrm>
            <a:off x="0" y="6563982"/>
            <a:ext cx="0" cy="0"/>
          </a:xfrm>
          <a:prstGeom prst="rect">
            <a:avLst/>
          </a:prstGeom>
        </p:spPr>
        <p:txBody>
          <a:bodyPr/>
          <a:lstStyle/>
          <a:p>
            <a:fld id="{B452C2CD-FFC0-4BA8-A300-9D4A7E99468F}" type="datetime4">
              <a:rPr lang="en-GB" smtClean="0"/>
              <a:t>09 September 2026</a:t>
            </a:fld>
            <a:endParaRPr lang="en-GB" dirty="0"/>
          </a:p>
        </p:txBody>
      </p:sp>
      <p:sp>
        <p:nvSpPr>
          <p:cNvPr id="3" name="Footer Placeholder 2">
            <a:extLst>
              <a:ext uri="{FF2B5EF4-FFF2-40B4-BE49-F238E27FC236}">
                <a16:creationId xmlns:a16="http://schemas.microsoft.com/office/drawing/2014/main" id="{70761042-8082-8814-FDF8-F37913F8C440}"/>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2DDC11E8-CCAC-DFF9-A5D4-C6294CB27B59}"/>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2764792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ull Empty (Blue)">
    <p:bg>
      <p:bgRef idx="1001">
        <a:schemeClr val="bg2"/>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5C80E249-F6B5-98A2-0C7F-8B8C7EFCA2C9}"/>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2" name="Date Placeholder 1">
            <a:extLst>
              <a:ext uri="{FF2B5EF4-FFF2-40B4-BE49-F238E27FC236}">
                <a16:creationId xmlns:a16="http://schemas.microsoft.com/office/drawing/2014/main" id="{DF1370AC-7800-2F1C-6EA2-DEB4228AC881}"/>
              </a:ext>
            </a:extLst>
          </p:cNvPr>
          <p:cNvSpPr>
            <a:spLocks noGrp="1"/>
          </p:cNvSpPr>
          <p:nvPr>
            <p:ph type="dt" sz="half" idx="10"/>
          </p:nvPr>
        </p:nvSpPr>
        <p:spPr>
          <a:xfrm>
            <a:off x="0" y="6563982"/>
            <a:ext cx="0" cy="0"/>
          </a:xfrm>
          <a:prstGeom prst="rect">
            <a:avLst/>
          </a:prstGeom>
        </p:spPr>
        <p:txBody>
          <a:bodyPr/>
          <a:lstStyle/>
          <a:p>
            <a:fld id="{EA27AB94-2673-4FEF-AE11-BE907CEEDEFC}" type="datetime4">
              <a:rPr lang="en-GB" smtClean="0"/>
              <a:t>09 September 2026</a:t>
            </a:fld>
            <a:endParaRPr lang="en-GB" dirty="0"/>
          </a:p>
        </p:txBody>
      </p:sp>
      <p:sp>
        <p:nvSpPr>
          <p:cNvPr id="3" name="Footer Placeholder 2">
            <a:extLst>
              <a:ext uri="{FF2B5EF4-FFF2-40B4-BE49-F238E27FC236}">
                <a16:creationId xmlns:a16="http://schemas.microsoft.com/office/drawing/2014/main" id="{241D79ED-0A2C-991B-8EFF-30C0BEFABEB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595DD427-B02F-02E1-0048-342B5C943940}"/>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680154063"/>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End slid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833B0605-69D6-6075-308E-FAA7A0D2B50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B89A045-0051-4619-8084-91F93824EF3D}"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7" name="TextBox 6">
            <a:extLst>
              <a:ext uri="{FF2B5EF4-FFF2-40B4-BE49-F238E27FC236}">
                <a16:creationId xmlns:a16="http://schemas.microsoft.com/office/drawing/2014/main" id="{70F57EE7-204D-AB40-EDA2-EDE2AF5AD44B}"/>
              </a:ext>
            </a:extLst>
          </p:cNvPr>
          <p:cNvSpPr txBox="1"/>
          <p:nvPr userDrawn="1"/>
        </p:nvSpPr>
        <p:spPr>
          <a:xfrm>
            <a:off x="3232150" y="3922203"/>
            <a:ext cx="5727700" cy="484185"/>
          </a:xfrm>
          <a:prstGeom prst="rect">
            <a:avLst/>
          </a:prstGeom>
          <a:noFill/>
        </p:spPr>
        <p:txBody>
          <a:bodyPr wrap="square" lIns="0" tIns="0" rIns="0" bIns="0" rtlCol="0" anchor="b" anchorCtr="0">
            <a:noAutofit/>
          </a:bodyPr>
          <a:lstStyle/>
          <a:p>
            <a:pPr algn="ctr"/>
            <a:r>
              <a:rPr lang="en-GB" sz="3200" dirty="0">
                <a:solidFill>
                  <a:schemeClr val="tx1"/>
                </a:solidFill>
              </a:rPr>
              <a:t>Technology for a </a:t>
            </a:r>
            <a:r>
              <a:rPr lang="en-GB" sz="3200">
                <a:solidFill>
                  <a:schemeClr val="tx1"/>
                </a:solidFill>
              </a:rPr>
              <a:t>better society</a:t>
            </a:r>
            <a:endParaRPr lang="en-GB" sz="3200" dirty="0">
              <a:solidFill>
                <a:schemeClr val="tx1"/>
              </a:solidFill>
            </a:endParaRPr>
          </a:p>
        </p:txBody>
      </p:sp>
      <p:sp>
        <p:nvSpPr>
          <p:cNvPr id="8" name="TextBox 7">
            <a:extLst>
              <a:ext uri="{FF2B5EF4-FFF2-40B4-BE49-F238E27FC236}">
                <a16:creationId xmlns:a16="http://schemas.microsoft.com/office/drawing/2014/main" id="{73D55B49-3AC1-26AD-AEB1-36FD3ABE16EA}"/>
              </a:ext>
            </a:extLst>
          </p:cNvPr>
          <p:cNvSpPr txBox="1"/>
          <p:nvPr userDrawn="1"/>
        </p:nvSpPr>
        <p:spPr>
          <a:xfrm>
            <a:off x="5003800" y="6108700"/>
            <a:ext cx="2184400" cy="484185"/>
          </a:xfrm>
          <a:prstGeom prst="rect">
            <a:avLst/>
          </a:prstGeom>
          <a:noFill/>
        </p:spPr>
        <p:txBody>
          <a:bodyPr wrap="square" lIns="0" tIns="0" rIns="0" bIns="0" rtlCol="0" anchor="b" anchorCtr="0">
            <a:noAutofit/>
          </a:bodyPr>
          <a:lstStyle/>
          <a:p>
            <a:pPr algn="ctr"/>
            <a:r>
              <a:rPr lang="en-GB" sz="1000" dirty="0">
                <a:solidFill>
                  <a:schemeClr val="tx1"/>
                </a:solidFill>
              </a:rPr>
              <a:t>SINTEF.NO</a:t>
            </a:r>
          </a:p>
        </p:txBody>
      </p:sp>
      <p:grpSp>
        <p:nvGrpSpPr>
          <p:cNvPr id="9" name="Group 8">
            <a:extLst>
              <a:ext uri="{FF2B5EF4-FFF2-40B4-BE49-F238E27FC236}">
                <a16:creationId xmlns:a16="http://schemas.microsoft.com/office/drawing/2014/main" id="{E6664D6D-2550-B770-7FFE-E764C0CF0EE6}"/>
              </a:ext>
            </a:extLst>
          </p:cNvPr>
          <p:cNvGrpSpPr/>
          <p:nvPr userDrawn="1"/>
        </p:nvGrpSpPr>
        <p:grpSpPr>
          <a:xfrm>
            <a:off x="5473700" y="2363347"/>
            <a:ext cx="1244600" cy="1195178"/>
            <a:chOff x="4575175" y="2384425"/>
            <a:chExt cx="888054" cy="852790"/>
          </a:xfrm>
        </p:grpSpPr>
        <p:sp>
          <p:nvSpPr>
            <p:cNvPr id="13" name="Freeform 8">
              <a:extLst>
                <a:ext uri="{FF2B5EF4-FFF2-40B4-BE49-F238E27FC236}">
                  <a16:creationId xmlns:a16="http://schemas.microsoft.com/office/drawing/2014/main" id="{84A5E54C-42F6-B147-031C-F2B3267D6CCE}"/>
                </a:ext>
              </a:extLst>
            </p:cNvPr>
            <p:cNvSpPr/>
            <p:nvPr/>
          </p:nvSpPr>
          <p:spPr>
            <a:xfrm>
              <a:off x="4575175" y="2384425"/>
              <a:ext cx="888054" cy="852790"/>
            </a:xfrm>
            <a:custGeom>
              <a:avLst/>
              <a:gdLst>
                <a:gd name="connsiteX0" fmla="*/ 888054 w 888054"/>
                <a:gd name="connsiteY0" fmla="*/ 426395 h 852790"/>
                <a:gd name="connsiteX1" fmla="*/ 444500 w 888054"/>
                <a:gd name="connsiteY1" fmla="*/ 852791 h 852790"/>
                <a:gd name="connsiteX2" fmla="*/ 0 w 888054"/>
                <a:gd name="connsiteY2" fmla="*/ 426395 h 852790"/>
                <a:gd name="connsiteX3" fmla="*/ 443554 w 888054"/>
                <a:gd name="connsiteY3" fmla="*/ 0 h 852790"/>
                <a:gd name="connsiteX4" fmla="*/ 887109 w 888054"/>
                <a:gd name="connsiteY4" fmla="*/ 426395 h 852790"/>
                <a:gd name="connsiteX5" fmla="*/ 415182 w 888054"/>
                <a:gd name="connsiteY5" fmla="*/ 781883 h 852790"/>
                <a:gd name="connsiteX6" fmla="*/ 444500 w 888054"/>
                <a:gd name="connsiteY6" fmla="*/ 781883 h 852790"/>
                <a:gd name="connsiteX7" fmla="*/ 839821 w 888054"/>
                <a:gd name="connsiteY7" fmla="*/ 401814 h 852790"/>
                <a:gd name="connsiteX8" fmla="*/ 489896 w 888054"/>
                <a:gd name="connsiteY8" fmla="*/ 24582 h 852790"/>
                <a:gd name="connsiteX9" fmla="*/ 472872 w 888054"/>
                <a:gd name="connsiteY9" fmla="*/ 70908 h 852790"/>
                <a:gd name="connsiteX10" fmla="*/ 444500 w 888054"/>
                <a:gd name="connsiteY10" fmla="*/ 70908 h 852790"/>
                <a:gd name="connsiteX11" fmla="*/ 49179 w 888054"/>
                <a:gd name="connsiteY11" fmla="*/ 450977 h 852790"/>
                <a:gd name="connsiteX12" fmla="*/ 398159 w 888054"/>
                <a:gd name="connsiteY12" fmla="*/ 829155 h 852790"/>
                <a:gd name="connsiteX13" fmla="*/ 414236 w 888054"/>
                <a:gd name="connsiteY13" fmla="*/ 782828 h 85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8054" h="852790">
                  <a:moveTo>
                    <a:pt x="888054" y="426395"/>
                  </a:moveTo>
                  <a:cubicBezTo>
                    <a:pt x="888054" y="619266"/>
                    <a:pt x="801046" y="852791"/>
                    <a:pt x="444500" y="852791"/>
                  </a:cubicBezTo>
                  <a:cubicBezTo>
                    <a:pt x="87954" y="852791"/>
                    <a:pt x="0" y="619266"/>
                    <a:pt x="0" y="426395"/>
                  </a:cubicBezTo>
                  <a:cubicBezTo>
                    <a:pt x="0" y="233525"/>
                    <a:pt x="87009" y="0"/>
                    <a:pt x="443554" y="0"/>
                  </a:cubicBezTo>
                  <a:cubicBezTo>
                    <a:pt x="800100" y="0"/>
                    <a:pt x="887109" y="233525"/>
                    <a:pt x="887109" y="426395"/>
                  </a:cubicBezTo>
                  <a:moveTo>
                    <a:pt x="415182" y="781883"/>
                  </a:moveTo>
                  <a:cubicBezTo>
                    <a:pt x="424639" y="781883"/>
                    <a:pt x="434097" y="781883"/>
                    <a:pt x="444500" y="781883"/>
                  </a:cubicBezTo>
                  <a:cubicBezTo>
                    <a:pt x="762270" y="781883"/>
                    <a:pt x="839821" y="573885"/>
                    <a:pt x="839821" y="401814"/>
                  </a:cubicBezTo>
                  <a:cubicBezTo>
                    <a:pt x="839821" y="229743"/>
                    <a:pt x="768890" y="43490"/>
                    <a:pt x="489896" y="24582"/>
                  </a:cubicBezTo>
                  <a:lnTo>
                    <a:pt x="472872" y="70908"/>
                  </a:lnTo>
                  <a:cubicBezTo>
                    <a:pt x="463415" y="70908"/>
                    <a:pt x="453957" y="70908"/>
                    <a:pt x="444500" y="70908"/>
                  </a:cubicBezTo>
                  <a:cubicBezTo>
                    <a:pt x="126730" y="70908"/>
                    <a:pt x="49179" y="278906"/>
                    <a:pt x="49179" y="450977"/>
                  </a:cubicBezTo>
                  <a:cubicBezTo>
                    <a:pt x="49179" y="623048"/>
                    <a:pt x="119164" y="810246"/>
                    <a:pt x="398159" y="829155"/>
                  </a:cubicBezTo>
                  <a:lnTo>
                    <a:pt x="414236" y="782828"/>
                  </a:lnTo>
                  <a:close/>
                </a:path>
              </a:pathLst>
            </a:custGeom>
            <a:solidFill>
              <a:srgbClr val="FFFFFF"/>
            </a:solidFill>
            <a:ln w="9424" cap="flat">
              <a:noFill/>
              <a:prstDash val="solid"/>
              <a:miter/>
            </a:ln>
          </p:spPr>
          <p:txBody>
            <a:bodyPr rtlCol="0" anchor="ctr"/>
            <a:lstStyle/>
            <a:p>
              <a:endParaRPr lang="nn-NO"/>
            </a:p>
          </p:txBody>
        </p:sp>
        <p:sp>
          <p:nvSpPr>
            <p:cNvPr id="14" name="Freeform 9">
              <a:extLst>
                <a:ext uri="{FF2B5EF4-FFF2-40B4-BE49-F238E27FC236}">
                  <a16:creationId xmlns:a16="http://schemas.microsoft.com/office/drawing/2014/main" id="{A80397F9-9B8E-E147-816F-BD8A504F28EE}"/>
                </a:ext>
              </a:extLst>
            </p:cNvPr>
            <p:cNvSpPr/>
            <p:nvPr/>
          </p:nvSpPr>
          <p:spPr>
            <a:xfrm>
              <a:off x="4682044" y="2495041"/>
              <a:ext cx="674315" cy="631556"/>
            </a:xfrm>
            <a:custGeom>
              <a:avLst/>
              <a:gdLst>
                <a:gd name="connsiteX0" fmla="*/ 674316 w 674315"/>
                <a:gd name="connsiteY0" fmla="*/ 315778 h 631556"/>
                <a:gd name="connsiteX1" fmla="*/ 336685 w 674315"/>
                <a:gd name="connsiteY1" fmla="*/ 631557 h 631556"/>
                <a:gd name="connsiteX2" fmla="*/ 0 w 674315"/>
                <a:gd name="connsiteY2" fmla="*/ 315778 h 631556"/>
                <a:gd name="connsiteX3" fmla="*/ 336685 w 674315"/>
                <a:gd name="connsiteY3" fmla="*/ 0 h 631556"/>
                <a:gd name="connsiteX4" fmla="*/ 674316 w 674315"/>
                <a:gd name="connsiteY4" fmla="*/ 315778 h 631556"/>
                <a:gd name="connsiteX5" fmla="*/ 325336 w 674315"/>
                <a:gd name="connsiteY5" fmla="*/ 70908 h 631556"/>
                <a:gd name="connsiteX6" fmla="*/ 56745 w 674315"/>
                <a:gd name="connsiteY6" fmla="*/ 339415 h 631556"/>
                <a:gd name="connsiteX7" fmla="*/ 331011 w 674315"/>
                <a:gd name="connsiteY7" fmla="*/ 607921 h 631556"/>
                <a:gd name="connsiteX8" fmla="*/ 348034 w 674315"/>
                <a:gd name="connsiteY8" fmla="*/ 560649 h 631556"/>
                <a:gd name="connsiteX9" fmla="*/ 616626 w 674315"/>
                <a:gd name="connsiteY9" fmla="*/ 292142 h 631556"/>
                <a:gd name="connsiteX10" fmla="*/ 342360 w 674315"/>
                <a:gd name="connsiteY10" fmla="*/ 23636 h 631556"/>
                <a:gd name="connsiteX11" fmla="*/ 325336 w 674315"/>
                <a:gd name="connsiteY11" fmla="*/ 70908 h 631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15" h="631556">
                  <a:moveTo>
                    <a:pt x="674316" y="315778"/>
                  </a:moveTo>
                  <a:cubicBezTo>
                    <a:pt x="674316" y="458541"/>
                    <a:pt x="608114" y="631557"/>
                    <a:pt x="336685" y="631557"/>
                  </a:cubicBezTo>
                  <a:cubicBezTo>
                    <a:pt x="65256" y="631557"/>
                    <a:pt x="0" y="458541"/>
                    <a:pt x="0" y="315778"/>
                  </a:cubicBezTo>
                  <a:cubicBezTo>
                    <a:pt x="0" y="173016"/>
                    <a:pt x="66202" y="0"/>
                    <a:pt x="336685" y="0"/>
                  </a:cubicBezTo>
                  <a:cubicBezTo>
                    <a:pt x="607168" y="0"/>
                    <a:pt x="674316" y="173016"/>
                    <a:pt x="674316" y="315778"/>
                  </a:cubicBezTo>
                  <a:moveTo>
                    <a:pt x="325336" y="70908"/>
                  </a:moveTo>
                  <a:cubicBezTo>
                    <a:pt x="109706" y="75636"/>
                    <a:pt x="56745" y="220289"/>
                    <a:pt x="56745" y="339415"/>
                  </a:cubicBezTo>
                  <a:cubicBezTo>
                    <a:pt x="56745" y="458541"/>
                    <a:pt x="110652" y="606030"/>
                    <a:pt x="331011" y="607921"/>
                  </a:cubicBezTo>
                  <a:lnTo>
                    <a:pt x="348034" y="560649"/>
                  </a:lnTo>
                  <a:cubicBezTo>
                    <a:pt x="563664" y="555921"/>
                    <a:pt x="616626" y="411268"/>
                    <a:pt x="616626" y="292142"/>
                  </a:cubicBezTo>
                  <a:cubicBezTo>
                    <a:pt x="616626" y="173016"/>
                    <a:pt x="562718" y="25527"/>
                    <a:pt x="342360" y="23636"/>
                  </a:cubicBezTo>
                  <a:lnTo>
                    <a:pt x="325336" y="70908"/>
                  </a:lnTo>
                  <a:close/>
                </a:path>
              </a:pathLst>
            </a:custGeom>
            <a:solidFill>
              <a:srgbClr val="FFFFFF"/>
            </a:solidFill>
            <a:ln w="9424" cap="flat">
              <a:noFill/>
              <a:prstDash val="solid"/>
              <a:miter/>
            </a:ln>
          </p:spPr>
          <p:txBody>
            <a:bodyPr rtlCol="0" anchor="ctr"/>
            <a:lstStyle/>
            <a:p>
              <a:endParaRPr lang="nn-NO"/>
            </a:p>
          </p:txBody>
        </p:sp>
        <p:sp>
          <p:nvSpPr>
            <p:cNvPr id="15" name="Freeform 10">
              <a:extLst>
                <a:ext uri="{FF2B5EF4-FFF2-40B4-BE49-F238E27FC236}">
                  <a16:creationId xmlns:a16="http://schemas.microsoft.com/office/drawing/2014/main" id="{F5E33E38-CB1E-F012-19DC-D0F73593E6F3}"/>
                </a:ext>
              </a:extLst>
            </p:cNvPr>
            <p:cNvSpPr/>
            <p:nvPr/>
          </p:nvSpPr>
          <p:spPr>
            <a:xfrm>
              <a:off x="4951540" y="2613222"/>
              <a:ext cx="283764" cy="396141"/>
            </a:xfrm>
            <a:custGeom>
              <a:avLst/>
              <a:gdLst>
                <a:gd name="connsiteX0" fmla="*/ 96507 w 283764"/>
                <a:gd name="connsiteY0" fmla="*/ 396141 h 396141"/>
                <a:gd name="connsiteX1" fmla="*/ 123933 w 283764"/>
                <a:gd name="connsiteY1" fmla="*/ 319560 h 396141"/>
                <a:gd name="connsiteX2" fmla="*/ 67189 w 283764"/>
                <a:gd name="connsiteY2" fmla="*/ 198543 h 396141"/>
                <a:gd name="connsiteX3" fmla="*/ 10444 w 283764"/>
                <a:gd name="connsiteY3" fmla="*/ 77526 h 396141"/>
                <a:gd name="connsiteX4" fmla="*/ 37871 w 283764"/>
                <a:gd name="connsiteY4" fmla="*/ 945 h 396141"/>
                <a:gd name="connsiteX5" fmla="*/ 66243 w 283764"/>
                <a:gd name="connsiteY5" fmla="*/ 0 h 396141"/>
                <a:gd name="connsiteX6" fmla="*/ 283764 w 283764"/>
                <a:gd name="connsiteY6" fmla="*/ 198543 h 396141"/>
                <a:gd name="connsiteX7" fmla="*/ 94615 w 283764"/>
                <a:gd name="connsiteY7" fmla="*/ 396141 h 396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764" h="396141">
                  <a:moveTo>
                    <a:pt x="96507" y="396141"/>
                  </a:moveTo>
                  <a:lnTo>
                    <a:pt x="123933" y="319560"/>
                  </a:lnTo>
                  <a:cubicBezTo>
                    <a:pt x="146631" y="257161"/>
                    <a:pt x="134337" y="216507"/>
                    <a:pt x="67189" y="198543"/>
                  </a:cubicBezTo>
                  <a:cubicBezTo>
                    <a:pt x="41" y="180580"/>
                    <a:pt x="-12254" y="139926"/>
                    <a:pt x="10444" y="77526"/>
                  </a:cubicBezTo>
                  <a:lnTo>
                    <a:pt x="37871" y="945"/>
                  </a:lnTo>
                  <a:cubicBezTo>
                    <a:pt x="47328" y="945"/>
                    <a:pt x="56785" y="0"/>
                    <a:pt x="66243" y="0"/>
                  </a:cubicBezTo>
                  <a:cubicBezTo>
                    <a:pt x="241206" y="0"/>
                    <a:pt x="283764" y="108726"/>
                    <a:pt x="283764" y="198543"/>
                  </a:cubicBezTo>
                  <a:cubicBezTo>
                    <a:pt x="283764" y="288361"/>
                    <a:pt x="245934" y="384796"/>
                    <a:pt x="94615" y="396141"/>
                  </a:cubicBezTo>
                </a:path>
              </a:pathLst>
            </a:custGeom>
            <a:solidFill>
              <a:srgbClr val="FFFFFF"/>
            </a:solidFill>
            <a:ln w="9424" cap="flat">
              <a:noFill/>
              <a:prstDash val="solid"/>
              <a:miter/>
            </a:ln>
          </p:spPr>
          <p:txBody>
            <a:bodyPr rtlCol="0" anchor="ctr"/>
            <a:lstStyle/>
            <a:p>
              <a:endParaRPr lang="nn-NO"/>
            </a:p>
          </p:txBody>
        </p:sp>
      </p:grpSp>
    </p:spTree>
    <p:extLst>
      <p:ext uri="{BB962C8B-B14F-4D97-AF65-F5344CB8AC3E}">
        <p14:creationId xmlns:p14="http://schemas.microsoft.com/office/powerpoint/2010/main" val="18058285"/>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User guide">
    <p:spTree>
      <p:nvGrpSpPr>
        <p:cNvPr id="1" name=""/>
        <p:cNvGrpSpPr/>
        <p:nvPr/>
      </p:nvGrpSpPr>
      <p:grpSpPr>
        <a:xfrm>
          <a:off x="0" y="0"/>
          <a:ext cx="0" cy="0"/>
          <a:chOff x="0" y="0"/>
          <a:chExt cx="0" cy="0"/>
        </a:xfrm>
      </p:grpSpPr>
      <p:sp>
        <p:nvSpPr>
          <p:cNvPr id="9" name="Fast overskrift"/>
          <p:cNvSpPr txBox="1"/>
          <p:nvPr userDrawn="1"/>
        </p:nvSpPr>
        <p:spPr>
          <a:xfrm>
            <a:off x="536539" y="616121"/>
            <a:ext cx="11109321" cy="650171"/>
          </a:xfrm>
          <a:prstGeom prst="rect">
            <a:avLst/>
          </a:prstGeom>
          <a:noFill/>
        </p:spPr>
        <p:txBody>
          <a:bodyPr wrap="square" lIns="0" tIns="0" rIns="0" bIns="0" rtlCol="0" anchor="t" anchorCtr="0">
            <a:noAutofit/>
          </a:bodyPr>
          <a:lstStyle/>
          <a:p>
            <a:r>
              <a:rPr lang="en-GB" sz="4000" b="0" noProof="1">
                <a:solidFill>
                  <a:schemeClr val="tx2"/>
                </a:solidFill>
                <a:latin typeface="+mj-lt"/>
                <a:cs typeface="Arial" panose="020B0604020202020204" pitchFamily="34" charset="0"/>
              </a:rPr>
              <a:t>Tips og triks – din brukerveiledning </a:t>
            </a:r>
          </a:p>
        </p:txBody>
      </p:sp>
      <p:sp>
        <p:nvSpPr>
          <p:cNvPr id="13" name="Text Box 2">
            <a:extLst>
              <a:ext uri="{FF2B5EF4-FFF2-40B4-BE49-F238E27FC236}">
                <a16:creationId xmlns:a16="http://schemas.microsoft.com/office/drawing/2014/main" id="{0BB3B459-CDFE-44C8-879C-511BDE5A64B2}"/>
              </a:ext>
            </a:extLst>
          </p:cNvPr>
          <p:cNvSpPr txBox="1">
            <a:spLocks noChangeArrowheads="1"/>
          </p:cNvSpPr>
          <p:nvPr userDrawn="1"/>
        </p:nvSpPr>
        <p:spPr bwMode="auto">
          <a:xfrm>
            <a:off x="8365923" y="1606550"/>
            <a:ext cx="2678391" cy="333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dirty="0" err="1">
                <a:solidFill>
                  <a:schemeClr val="tx2"/>
                </a:solidFill>
                <a:latin typeface="+mj-lt"/>
                <a:cs typeface="Arial" panose="020B0604020202020204" pitchFamily="34" charset="0"/>
              </a:rPr>
              <a:t>Tekst</a:t>
            </a:r>
            <a:r>
              <a:rPr lang="en-GB" sz="1600" b="1" dirty="0">
                <a:solidFill>
                  <a:schemeClr val="tx2"/>
                </a:solidFill>
                <a:latin typeface="+mj-lt"/>
                <a:cs typeface="Arial" panose="020B0604020202020204" pitchFamily="34" charset="0"/>
              </a:rPr>
              <a:t> </a:t>
            </a:r>
            <a:r>
              <a:rPr lang="en-GB" sz="1600" b="1" dirty="0" err="1">
                <a:solidFill>
                  <a:schemeClr val="tx2"/>
                </a:solidFill>
                <a:latin typeface="+mj-lt"/>
                <a:cs typeface="Arial" panose="020B0604020202020204" pitchFamily="34" charset="0"/>
              </a:rPr>
              <a:t>og</a:t>
            </a:r>
            <a:r>
              <a:rPr lang="en-GB" sz="1600" b="1" dirty="0">
                <a:solidFill>
                  <a:schemeClr val="tx2"/>
                </a:solidFill>
                <a:latin typeface="+mj-lt"/>
                <a:cs typeface="Arial" panose="020B0604020202020204" pitchFamily="34" charset="0"/>
              </a:rPr>
              <a:t> </a:t>
            </a:r>
            <a:r>
              <a:rPr lang="en-GB" sz="1600" b="1" dirty="0" err="1">
                <a:solidFill>
                  <a:schemeClr val="tx2"/>
                </a:solidFill>
                <a:latin typeface="+mj-lt"/>
                <a:cs typeface="Arial" panose="020B0604020202020204" pitchFamily="34" charset="0"/>
              </a:rPr>
              <a:t>punktlister</a:t>
            </a:r>
            <a:endParaRPr lang="en-GB" sz="1600" b="1" dirty="0">
              <a:solidFill>
                <a:schemeClr val="tx2"/>
              </a:solidFill>
              <a:latin typeface="+mj-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Bruk </a:t>
            </a:r>
            <a:r>
              <a:rPr lang="en-GB" altLang="da-DK" sz="900" b="1" noProof="1">
                <a:solidFill>
                  <a:schemeClr val="tx2"/>
                </a:solidFill>
                <a:latin typeface="+mn-lt"/>
                <a:cs typeface="Arial" panose="020B0604020202020204" pitchFamily="34" charset="0"/>
              </a:rPr>
              <a:t>TAB</a:t>
            </a:r>
            <a:r>
              <a:rPr lang="en-GB" altLang="da-DK" sz="900" b="0" noProof="1">
                <a:solidFill>
                  <a:schemeClr val="tx2"/>
                </a:solidFill>
                <a:latin typeface="+mn-lt"/>
                <a:cs typeface="Arial" panose="020B0604020202020204" pitchFamily="34" charset="0"/>
              </a:rPr>
              <a:t> for å gå videre i tekstnivåer. </a:t>
            </a:r>
            <a:br>
              <a:rPr lang="en-GB" altLang="da-DK" sz="900" b="0" noProof="1">
                <a:solidFill>
                  <a:schemeClr val="tx2"/>
                </a:solidFill>
                <a:latin typeface="+mn-lt"/>
                <a:cs typeface="Arial" panose="020B0604020202020204" pitchFamily="34" charset="0"/>
              </a:rPr>
            </a:br>
            <a:r>
              <a:rPr lang="en-GB" altLang="da-DK" sz="900" b="0" noProof="1">
                <a:solidFill>
                  <a:schemeClr val="tx2"/>
                </a:solidFill>
                <a:latin typeface="+mn-lt"/>
                <a:cs typeface="Arial" panose="020B0604020202020204" pitchFamily="34" charset="0"/>
              </a:rPr>
              <a:t>Trykk </a:t>
            </a:r>
            <a:r>
              <a:rPr lang="en-GB" altLang="da-DK" sz="900" b="1" noProof="1">
                <a:solidFill>
                  <a:schemeClr val="tx2"/>
                </a:solidFill>
                <a:latin typeface="+mn-lt"/>
                <a:cs typeface="Arial" panose="020B0604020202020204" pitchFamily="34" charset="0"/>
              </a:rPr>
              <a:t>ENTER</a:t>
            </a:r>
            <a:r>
              <a:rPr lang="en-GB" altLang="da-DK" sz="900" b="0" noProof="1">
                <a:solidFill>
                  <a:schemeClr val="tx2"/>
                </a:solidFill>
                <a:latin typeface="+mn-lt"/>
                <a:cs typeface="Arial" panose="020B0604020202020204" pitchFamily="34" charset="0"/>
              </a:rPr>
              <a:t> og deretter </a:t>
            </a:r>
            <a:r>
              <a:rPr lang="en-GB" altLang="da-DK" sz="900" b="1" noProof="1">
                <a:solidFill>
                  <a:schemeClr val="tx2"/>
                </a:solidFill>
                <a:latin typeface="+mn-lt"/>
                <a:cs typeface="Arial" panose="020B0604020202020204" pitchFamily="34" charset="0"/>
              </a:rPr>
              <a:t>TAB</a:t>
            </a:r>
            <a:r>
              <a:rPr lang="en-GB" altLang="da-DK" sz="900" b="0" noProof="1">
                <a:solidFill>
                  <a:schemeClr val="tx2"/>
                </a:solidFill>
                <a:latin typeface="+mn-lt"/>
                <a:cs typeface="Arial" panose="020B0604020202020204" pitchFamily="34" charset="0"/>
              </a:rPr>
              <a:t> for å gå </a:t>
            </a:r>
            <a:br>
              <a:rPr lang="en-GB" altLang="da-DK" sz="900" b="0" noProof="1">
                <a:solidFill>
                  <a:schemeClr val="tx2"/>
                </a:solidFill>
                <a:latin typeface="+mn-lt"/>
                <a:cs typeface="Arial" panose="020B0604020202020204" pitchFamily="34" charset="0"/>
              </a:rPr>
            </a:br>
            <a:r>
              <a:rPr lang="en-GB" altLang="da-DK" sz="900" b="0" noProof="1">
                <a:solidFill>
                  <a:schemeClr val="tx2"/>
                </a:solidFill>
                <a:latin typeface="+mn-lt"/>
                <a:cs typeface="Arial" panose="020B0604020202020204" pitchFamily="34" charset="0"/>
              </a:rPr>
              <a:t>fra ett nivå til det neste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For å gå tilbake i tekstnivåer, bruk </a:t>
            </a:r>
            <a:r>
              <a:rPr lang="en-GB" altLang="da-DK" sz="900" b="1" noProof="1">
                <a:solidFill>
                  <a:schemeClr val="tx2"/>
                </a:solidFill>
                <a:latin typeface="+mn-lt"/>
                <a:cs typeface="Arial" panose="020B0604020202020204" pitchFamily="34" charset="0"/>
              </a:rPr>
              <a:t>SHIFT+TAB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Alternativt kan Øk og Reduser listenivå brukes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2"/>
                </a:solidFill>
                <a:latin typeface="+mn-lt"/>
                <a:cs typeface="Arial" panose="020B0604020202020204" pitchFamily="34" charset="0"/>
              </a:rPr>
              <a:t>TIPS: Bruk punkt-knappen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Fjern punkt for ren tekst. </a:t>
            </a:r>
            <a:br>
              <a:rPr lang="en-GB" altLang="da-DK" sz="900" b="0" noProof="1">
                <a:solidFill>
                  <a:schemeClr val="tx2"/>
                </a:solidFill>
                <a:latin typeface="+mn-lt"/>
                <a:cs typeface="Arial" panose="020B0604020202020204" pitchFamily="34" charset="0"/>
              </a:rPr>
            </a:br>
            <a:r>
              <a:rPr lang="en-GB" altLang="da-DK" sz="900" b="0" noProof="1">
                <a:solidFill>
                  <a:schemeClr val="tx2"/>
                </a:solidFill>
                <a:latin typeface="+mn-lt"/>
                <a:cs typeface="Arial" panose="020B0604020202020204" pitchFamily="34" charset="0"/>
              </a:rPr>
              <a:t>Klikk på kuleknappen for å angi riktig kule igjen </a:t>
            </a:r>
          </a:p>
          <a:p>
            <a:pPr eaLnBrk="1" hangingPunct="1">
              <a:lnSpc>
                <a:spcPct val="100000"/>
              </a:lnSpc>
              <a:spcBef>
                <a:spcPts val="0"/>
              </a:spcBef>
              <a:spcAft>
                <a:spcPts val="600"/>
              </a:spcAft>
              <a:defRPr/>
            </a:pPr>
            <a:br>
              <a:rPr lang="en-GB" altLang="da-DK" sz="900" b="1" noProof="1">
                <a:solidFill>
                  <a:schemeClr val="tx2"/>
                </a:solidFill>
                <a:latin typeface="+mn-lt"/>
                <a:cs typeface="Arial" panose="020B0604020202020204" pitchFamily="34" charset="0"/>
              </a:rPr>
            </a:br>
            <a:endParaRPr lang="en-GB" altLang="da-DK" sz="900" b="0" kern="1200" noProof="1">
              <a:solidFill>
                <a:schemeClr val="tx2"/>
              </a:solidFill>
              <a:latin typeface="Arial"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kern="1200" dirty="0" err="1">
                <a:solidFill>
                  <a:schemeClr val="tx2"/>
                </a:solidFill>
                <a:latin typeface="Arial" charset="0"/>
                <a:ea typeface="+mn-ea"/>
                <a:cs typeface="Arial" panose="020B0604020202020204" pitchFamily="34" charset="0"/>
              </a:rPr>
              <a:t>Støttelinjer</a:t>
            </a:r>
            <a:r>
              <a:rPr lang="en-GB" sz="1600" b="1" kern="1200" dirty="0">
                <a:solidFill>
                  <a:schemeClr val="tx2"/>
                </a:solidFill>
                <a:latin typeface="Arial" charset="0"/>
                <a:ea typeface="+mn-ea"/>
                <a:cs typeface="Arial" panose="020B0604020202020204" pitchFamily="34" charset="0"/>
              </a:rPr>
              <a:t> (grids)</a:t>
            </a:r>
          </a:p>
          <a:p>
            <a:pPr eaLnBrk="1" hangingPunct="1">
              <a:lnSpc>
                <a:spcPct val="100000"/>
              </a:lnSpc>
              <a:spcBef>
                <a:spcPts val="0"/>
              </a:spcBef>
              <a:spcAft>
                <a:spcPts val="600"/>
              </a:spcAft>
              <a:defRPr/>
            </a:pPr>
            <a:r>
              <a:rPr lang="en-GB" altLang="da-DK" sz="900" b="0" kern="1200" noProof="1">
                <a:solidFill>
                  <a:schemeClr val="tx2"/>
                </a:solidFill>
                <a:latin typeface="Arial" charset="0"/>
                <a:ea typeface="+mn-ea"/>
                <a:cs typeface="Arial" panose="020B0604020202020204" pitchFamily="34" charset="0"/>
              </a:rPr>
              <a:t>Klikk på </a:t>
            </a:r>
            <a:r>
              <a:rPr lang="en-GB" altLang="da-DK" sz="900" b="1" kern="1200" noProof="1">
                <a:solidFill>
                  <a:schemeClr val="tx2"/>
                </a:solidFill>
                <a:latin typeface="Arial" charset="0"/>
                <a:ea typeface="+mn-ea"/>
                <a:cs typeface="Arial" panose="020B0604020202020204" pitchFamily="34" charset="0"/>
              </a:rPr>
              <a:t>Visning-fanen</a:t>
            </a:r>
            <a:r>
              <a:rPr lang="en-GB" altLang="da-DK" sz="900" b="0" kern="1200" noProof="1">
                <a:solidFill>
                  <a:schemeClr val="tx2"/>
                </a:solidFill>
                <a:latin typeface="Arial" charset="0"/>
                <a:ea typeface="+mn-ea"/>
                <a:cs typeface="Arial" panose="020B0604020202020204" pitchFamily="34" charset="0"/>
              </a:rPr>
              <a:t> og merk av for </a:t>
            </a:r>
            <a:r>
              <a:rPr lang="en-GB" altLang="da-DK" sz="900" b="1" kern="1200" noProof="1">
                <a:solidFill>
                  <a:schemeClr val="tx2"/>
                </a:solidFill>
                <a:latin typeface="Arial" charset="0"/>
                <a:ea typeface="+mn-ea"/>
                <a:cs typeface="Arial" panose="020B0604020202020204" pitchFamily="34" charset="0"/>
              </a:rPr>
              <a:t>Støttelinjer</a:t>
            </a:r>
            <a:r>
              <a:rPr lang="en-GB" altLang="da-DK" sz="900" b="0" kern="1200" noProof="1">
                <a:solidFill>
                  <a:schemeClr val="tx2"/>
                </a:solidFill>
                <a:latin typeface="Arial" charset="0"/>
                <a:ea typeface="+mn-ea"/>
                <a:cs typeface="Arial" panose="020B0604020202020204" pitchFamily="34" charset="0"/>
              </a:rPr>
              <a:t> </a:t>
            </a:r>
          </a:p>
          <a:p>
            <a:pPr eaLnBrk="1" hangingPunct="1">
              <a:lnSpc>
                <a:spcPct val="100000"/>
              </a:lnSpc>
              <a:spcBef>
                <a:spcPts val="0"/>
              </a:spcBef>
              <a:spcAft>
                <a:spcPts val="600"/>
              </a:spcAft>
              <a:defRPr/>
            </a:pPr>
            <a:r>
              <a:rPr lang="en-GB" altLang="da-DK" sz="900" b="1" kern="1200" noProof="1">
                <a:solidFill>
                  <a:schemeClr val="tx2"/>
                </a:solidFill>
                <a:latin typeface="Arial" charset="0"/>
                <a:ea typeface="+mn-ea"/>
                <a:cs typeface="Arial" panose="020B0604020202020204" pitchFamily="34" charset="0"/>
              </a:rPr>
              <a:t>TIPS: Alt + F9 </a:t>
            </a:r>
            <a:r>
              <a:rPr lang="en-GB" altLang="da-DK" sz="900" b="0" kern="1200" noProof="1">
                <a:solidFill>
                  <a:schemeClr val="tx2"/>
                </a:solidFill>
                <a:latin typeface="Arial" charset="0"/>
                <a:ea typeface="+mn-ea"/>
                <a:cs typeface="Arial" panose="020B0604020202020204" pitchFamily="34" charset="0"/>
              </a:rPr>
              <a:t>for rask visning av støttelinjer </a:t>
            </a:r>
            <a:r>
              <a:rPr lang="en-GB" altLang="da-DK" sz="900" b="1" kern="1200" noProof="1">
                <a:solidFill>
                  <a:schemeClr val="tx2"/>
                </a:solidFill>
                <a:latin typeface="Arial" charset="0"/>
                <a:ea typeface="+mn-ea"/>
                <a:cs typeface="Arial" panose="020B0604020202020204" pitchFamily="34" charset="0"/>
              </a:rPr>
              <a:t>Mac: ⌘ + </a:t>
            </a:r>
            <a:r>
              <a:rPr lang="en-GB" altLang="da-DK" sz="900" b="0" kern="1200" noProof="1">
                <a:solidFill>
                  <a:schemeClr val="tx2"/>
                </a:solidFill>
                <a:latin typeface="Arial" charset="0"/>
                <a:ea typeface="+mn-ea"/>
                <a:cs typeface="Arial" panose="020B0604020202020204" pitchFamily="34" charset="0"/>
              </a:rPr>
              <a:t>alternativ + Ctrl + G </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sz="900" noProof="1">
              <a:solidFill>
                <a:schemeClr val="tx2"/>
              </a:solidFill>
              <a:latin typeface="+mn-lt"/>
              <a:ea typeface="Arial" panose="020B0604020202020204" pitchFamily="34" charset="0"/>
            </a:endParaRPr>
          </a:p>
        </p:txBody>
      </p:sp>
      <p:sp>
        <p:nvSpPr>
          <p:cNvPr id="14" name="Text Box 3">
            <a:extLst>
              <a:ext uri="{FF2B5EF4-FFF2-40B4-BE49-F238E27FC236}">
                <a16:creationId xmlns:a16="http://schemas.microsoft.com/office/drawing/2014/main" id="{66B3FBB4-61DE-493B-8F38-CB78E008D9BE}"/>
              </a:ext>
            </a:extLst>
          </p:cNvPr>
          <p:cNvSpPr txBox="1">
            <a:spLocks noChangeArrowheads="1"/>
          </p:cNvSpPr>
          <p:nvPr userDrawn="1"/>
        </p:nvSpPr>
        <p:spPr bwMode="auto">
          <a:xfrm>
            <a:off x="4476913" y="1606550"/>
            <a:ext cx="2822412"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dirty="0" err="1">
                <a:solidFill>
                  <a:schemeClr val="tx2"/>
                </a:solidFill>
                <a:latin typeface="+mj-lt"/>
                <a:cs typeface="Arial" panose="020B0604020202020204" pitchFamily="34" charset="0"/>
              </a:rPr>
              <a:t>Slik</a:t>
            </a:r>
            <a:r>
              <a:rPr lang="en-GB" sz="1600" b="1" dirty="0">
                <a:solidFill>
                  <a:schemeClr val="tx2"/>
                </a:solidFill>
                <a:latin typeface="+mj-lt"/>
                <a:cs typeface="Arial" panose="020B0604020202020204" pitchFamily="34" charset="0"/>
              </a:rPr>
              <a:t> setter du inn </a:t>
            </a:r>
            <a:r>
              <a:rPr lang="en-GB" sz="1600" b="1" dirty="0" err="1">
                <a:solidFill>
                  <a:schemeClr val="tx2"/>
                </a:solidFill>
                <a:latin typeface="+mj-lt"/>
                <a:cs typeface="Arial" panose="020B0604020202020204" pitchFamily="34" charset="0"/>
              </a:rPr>
              <a:t>bilder</a:t>
            </a:r>
            <a:endParaRPr lang="en-GB" sz="1600" b="1" dirty="0">
              <a:solidFill>
                <a:schemeClr val="tx2"/>
              </a:solidFill>
              <a:latin typeface="+mj-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På lysbilder med en bildeplassholder klikker du på ikonet og velger </a:t>
            </a:r>
            <a:r>
              <a:rPr lang="en-GB" altLang="da-DK" sz="900" b="1" noProof="1">
                <a:solidFill>
                  <a:schemeClr val="tx2"/>
                </a:solidFill>
                <a:latin typeface="+mn-lt"/>
                <a:cs typeface="Arial" panose="020B0604020202020204" pitchFamily="34" charset="0"/>
              </a:rPr>
              <a:t>Sett inn </a:t>
            </a:r>
            <a:r>
              <a:rPr lang="en-GB" altLang="da-DK" sz="900" b="0" noProof="1">
                <a:solidFill>
                  <a:schemeClr val="tx2"/>
                </a:solidFill>
                <a:latin typeface="+mn-lt"/>
                <a:cs typeface="Arial" panose="020B0604020202020204" pitchFamily="34" charset="0"/>
              </a:rPr>
              <a:t>for å søke etter bilde, eller velger inn fra Templafy-menyen.</a:t>
            </a:r>
            <a:br>
              <a:rPr lang="en-GB" altLang="da-DK" sz="900" b="0" noProof="1">
                <a:solidFill>
                  <a:schemeClr val="tx2"/>
                </a:solidFill>
                <a:latin typeface="+mn-lt"/>
                <a:cs typeface="Arial" panose="020B0604020202020204" pitchFamily="34" charset="0"/>
              </a:rPr>
            </a:br>
            <a:endParaRPr lang="en-GB" altLang="da-DK" sz="900" b="1" noProof="1">
              <a:solidFill>
                <a:schemeClr val="tx2"/>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2"/>
                </a:solidFill>
                <a:latin typeface="+mn-lt"/>
                <a:cs typeface="Arial" panose="020B0604020202020204" pitchFamily="34" charset="0"/>
              </a:rPr>
              <a:t>Beskjær bildet</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Klikk </a:t>
            </a:r>
            <a:r>
              <a:rPr lang="en-GB" altLang="da-DK" sz="900" b="1" noProof="1">
                <a:solidFill>
                  <a:schemeClr val="tx2"/>
                </a:solidFill>
                <a:latin typeface="+mn-lt"/>
                <a:cs typeface="Arial" panose="020B0604020202020204" pitchFamily="34" charset="0"/>
              </a:rPr>
              <a:t>Beskjær</a:t>
            </a:r>
            <a:r>
              <a:rPr lang="en-GB" altLang="da-DK" sz="900" b="0" noProof="1">
                <a:solidFill>
                  <a:schemeClr val="tx2"/>
                </a:solidFill>
                <a:latin typeface="+mn-lt"/>
                <a:cs typeface="Arial" panose="020B0604020202020204" pitchFamily="34" charset="0"/>
              </a:rPr>
              <a:t> for å endre fokus/størrelse på bildet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2"/>
                </a:solidFill>
                <a:latin typeface="+mn-lt"/>
                <a:cs typeface="Arial" panose="020B0604020202020204" pitchFamily="34" charset="0"/>
              </a:rPr>
              <a:t>TIPS: </a:t>
            </a:r>
            <a:r>
              <a:rPr lang="en-GB" altLang="da-DK" sz="900" b="0" noProof="1">
                <a:solidFill>
                  <a:schemeClr val="tx2"/>
                </a:solidFill>
                <a:latin typeface="+mn-lt"/>
                <a:cs typeface="Arial" panose="020B0604020202020204" pitchFamily="34" charset="0"/>
              </a:rPr>
              <a:t>Hvis du sletter bildet og setter inn et nytt, kan bildet ligge foran tekst og grafikk. Hvis dette skjer, høyreklikker du på bildet og velger</a:t>
            </a:r>
            <a:r>
              <a:rPr lang="en-GB" altLang="da-DK" sz="900" b="1" noProof="1">
                <a:solidFill>
                  <a:schemeClr val="tx2"/>
                </a:solidFill>
                <a:latin typeface="+mn-lt"/>
                <a:cs typeface="Arial" panose="020B0604020202020204" pitchFamily="34" charset="0"/>
              </a:rPr>
              <a:t> Plasser lengst bak</a:t>
            </a:r>
          </a:p>
          <a:p>
            <a:pPr eaLnBrk="1" hangingPunct="1">
              <a:lnSpc>
                <a:spcPct val="100000"/>
              </a:lnSpc>
              <a:spcBef>
                <a:spcPts val="0"/>
              </a:spcBef>
              <a:spcAft>
                <a:spcPts val="600"/>
              </a:spcAft>
              <a:defRPr/>
            </a:pPr>
            <a:endParaRPr lang="en-GB" altLang="da-DK" sz="900" b="1" noProof="1">
              <a:solidFill>
                <a:schemeClr val="tx2"/>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cap="none" baseline="0" dirty="0">
                <a:solidFill>
                  <a:schemeClr val="tx2"/>
                </a:solidFill>
                <a:latin typeface="+mj-lt"/>
                <a:cs typeface="Arial" panose="020B0604020202020204" pitchFamily="34" charset="0"/>
              </a:rPr>
              <a:t>Bruk </a:t>
            </a:r>
            <a:r>
              <a:rPr lang="en-GB" sz="1600" b="1" cap="none" baseline="0" dirty="0" err="1">
                <a:solidFill>
                  <a:schemeClr val="tx2"/>
                </a:solidFill>
                <a:latin typeface="+mj-lt"/>
                <a:cs typeface="Arial" panose="020B0604020202020204" pitchFamily="34" charset="0"/>
              </a:rPr>
              <a:t>riktige</a:t>
            </a:r>
            <a:r>
              <a:rPr lang="en-GB" sz="1600" b="1" cap="none" baseline="0" dirty="0">
                <a:solidFill>
                  <a:schemeClr val="tx2"/>
                </a:solidFill>
                <a:latin typeface="+mj-lt"/>
                <a:cs typeface="Arial" panose="020B0604020202020204" pitchFamily="34" charset="0"/>
              </a:rPr>
              <a:t> SINTEF-</a:t>
            </a:r>
            <a:r>
              <a:rPr lang="en-GB" sz="1600" b="1" cap="none" baseline="0" dirty="0" err="1">
                <a:solidFill>
                  <a:schemeClr val="tx2"/>
                </a:solidFill>
                <a:latin typeface="+mj-lt"/>
                <a:cs typeface="Arial" panose="020B0604020202020204" pitchFamily="34" charset="0"/>
              </a:rPr>
              <a:t>farger</a:t>
            </a:r>
            <a:br>
              <a:rPr lang="en-GB" sz="1198" dirty="0">
                <a:solidFill>
                  <a:schemeClr val="tx2"/>
                </a:solidFill>
                <a:latin typeface="+mn-lt"/>
                <a:cs typeface="Arial" panose="020B0604020202020204" pitchFamily="34" charset="0"/>
              </a:rPr>
            </a:br>
            <a:r>
              <a:rPr lang="en-GB" sz="900" b="0" i="0" dirty="0">
                <a:solidFill>
                  <a:schemeClr val="tx2"/>
                </a:solidFill>
                <a:effectLst/>
                <a:latin typeface="+mn-lt"/>
              </a:rPr>
              <a:t>Bruk </a:t>
            </a:r>
            <a:r>
              <a:rPr lang="en-GB" sz="900" b="0" i="0" dirty="0" err="1">
                <a:solidFill>
                  <a:schemeClr val="tx2"/>
                </a:solidFill>
                <a:effectLst/>
                <a:latin typeface="+mn-lt"/>
              </a:rPr>
              <a:t>kun</a:t>
            </a:r>
            <a:r>
              <a:rPr lang="en-GB" sz="900" b="0" i="0" dirty="0">
                <a:solidFill>
                  <a:schemeClr val="tx2"/>
                </a:solidFill>
                <a:effectLst/>
                <a:latin typeface="+mn-lt"/>
              </a:rPr>
              <a:t> </a:t>
            </a:r>
            <a:r>
              <a:rPr lang="en-GB" sz="900" b="0" i="0" dirty="0" err="1">
                <a:solidFill>
                  <a:schemeClr val="tx2"/>
                </a:solidFill>
                <a:effectLst/>
                <a:latin typeface="+mn-lt"/>
              </a:rPr>
              <a:t>toppfargene</a:t>
            </a:r>
            <a:r>
              <a:rPr lang="en-GB" sz="900" b="0" i="0" dirty="0">
                <a:solidFill>
                  <a:schemeClr val="tx2"/>
                </a:solidFill>
                <a:effectLst/>
                <a:latin typeface="+mn-lt"/>
              </a:rPr>
              <a:t> i </a:t>
            </a:r>
            <a:r>
              <a:rPr lang="en-GB" sz="900" b="1" i="0" dirty="0">
                <a:solidFill>
                  <a:schemeClr val="tx2"/>
                </a:solidFill>
                <a:effectLst/>
                <a:latin typeface="+mn-lt"/>
              </a:rPr>
              <a:t>Theme </a:t>
            </a:r>
            <a:r>
              <a:rPr lang="en-GB" sz="900" b="1" i="0" dirty="0" err="1">
                <a:solidFill>
                  <a:schemeClr val="tx2"/>
                </a:solidFill>
                <a:effectLst/>
                <a:latin typeface="+mn-lt"/>
              </a:rPr>
              <a:t>Colors</a:t>
            </a:r>
            <a:r>
              <a:rPr lang="en-GB" sz="900" b="1" i="0" dirty="0">
                <a:solidFill>
                  <a:schemeClr val="tx2"/>
                </a:solidFill>
                <a:effectLst/>
                <a:latin typeface="+mn-lt"/>
              </a:rPr>
              <a:t> / </a:t>
            </a:r>
            <a:r>
              <a:rPr lang="en-GB" sz="900" b="1" i="0" dirty="0" err="1">
                <a:solidFill>
                  <a:schemeClr val="tx2"/>
                </a:solidFill>
                <a:effectLst/>
                <a:latin typeface="+mn-lt"/>
              </a:rPr>
              <a:t>Fargetemaet</a:t>
            </a:r>
            <a:r>
              <a:rPr lang="en-GB" sz="900" b="0" i="0" dirty="0">
                <a:solidFill>
                  <a:schemeClr val="tx2"/>
                </a:solidFill>
                <a:effectLst/>
                <a:latin typeface="+mn-lt"/>
              </a:rPr>
              <a:t> </a:t>
            </a:r>
            <a:r>
              <a:rPr lang="en-GB" sz="900" b="0" i="0" dirty="0" err="1">
                <a:solidFill>
                  <a:schemeClr val="tx2"/>
                </a:solidFill>
                <a:effectLst/>
                <a:latin typeface="+mn-lt"/>
              </a:rPr>
              <a:t>og</a:t>
            </a:r>
            <a:r>
              <a:rPr lang="en-GB" sz="900" b="0" i="0" dirty="0">
                <a:solidFill>
                  <a:schemeClr val="tx2"/>
                </a:solidFill>
                <a:effectLst/>
                <a:latin typeface="+mn-lt"/>
              </a:rPr>
              <a:t> </a:t>
            </a:r>
            <a:r>
              <a:rPr lang="en-GB" sz="900" b="1" i="0" dirty="0">
                <a:solidFill>
                  <a:schemeClr val="tx2"/>
                </a:solidFill>
                <a:effectLst/>
                <a:latin typeface="+mn-lt"/>
              </a:rPr>
              <a:t>Custom </a:t>
            </a:r>
            <a:r>
              <a:rPr lang="en-GB" sz="900" b="1" i="0" dirty="0" err="1">
                <a:solidFill>
                  <a:schemeClr val="tx2"/>
                </a:solidFill>
                <a:effectLst/>
                <a:latin typeface="+mn-lt"/>
              </a:rPr>
              <a:t>Colors</a:t>
            </a:r>
            <a:r>
              <a:rPr lang="en-GB" sz="900" b="1" i="0" dirty="0">
                <a:solidFill>
                  <a:schemeClr val="tx2"/>
                </a:solidFill>
                <a:effectLst/>
                <a:latin typeface="+mn-lt"/>
              </a:rPr>
              <a:t> / </a:t>
            </a:r>
            <a:r>
              <a:rPr lang="en-GB" sz="900" b="1" i="0" dirty="0" err="1">
                <a:solidFill>
                  <a:schemeClr val="tx2"/>
                </a:solidFill>
                <a:effectLst/>
                <a:latin typeface="+mn-lt"/>
              </a:rPr>
              <a:t>Egendefinerte</a:t>
            </a:r>
            <a:r>
              <a:rPr lang="en-GB" sz="900" b="1" i="0" dirty="0">
                <a:solidFill>
                  <a:schemeClr val="tx2"/>
                </a:solidFill>
                <a:effectLst/>
                <a:latin typeface="+mn-lt"/>
              </a:rPr>
              <a:t> </a:t>
            </a:r>
            <a:r>
              <a:rPr lang="en-GB" sz="900" b="1" i="0" dirty="0" err="1">
                <a:solidFill>
                  <a:schemeClr val="tx2"/>
                </a:solidFill>
                <a:effectLst/>
                <a:latin typeface="+mn-lt"/>
              </a:rPr>
              <a:t>farger</a:t>
            </a:r>
            <a:r>
              <a:rPr lang="en-GB" sz="900" b="1" i="0" dirty="0">
                <a:solidFill>
                  <a:schemeClr val="tx2"/>
                </a:solidFill>
                <a:effectLst/>
                <a:latin typeface="+mn-lt"/>
              </a:rPr>
              <a:t> dine</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1" noProof="1">
              <a:solidFill>
                <a:schemeClr val="tx2"/>
              </a:solidFill>
              <a:latin typeface="+mn-lt"/>
              <a:cs typeface="Arial" panose="020B0604020202020204" pitchFamily="34" charset="0"/>
            </a:endParaRPr>
          </a:p>
        </p:txBody>
      </p:sp>
      <p:pic>
        <p:nvPicPr>
          <p:cNvPr id="22" name="Picture 21">
            <a:extLst>
              <a:ext uri="{FF2B5EF4-FFF2-40B4-BE49-F238E27FC236}">
                <a16:creationId xmlns:a16="http://schemas.microsoft.com/office/drawing/2014/main" id="{F37E3D92-3923-49A5-9D66-A01D052984C0}"/>
              </a:ext>
            </a:extLst>
          </p:cNvPr>
          <p:cNvPicPr>
            <a:picLocks noChangeAspect="1"/>
          </p:cNvPicPr>
          <p:nvPr userDrawn="1"/>
        </p:nvPicPr>
        <p:blipFill rotWithShape="1">
          <a:blip r:embed="rId2"/>
          <a:srcRect l="3901" t="45142" r="62601" b="9046"/>
          <a:stretch/>
        </p:blipFill>
        <p:spPr>
          <a:xfrm>
            <a:off x="7378809" y="1897719"/>
            <a:ext cx="341204" cy="321707"/>
          </a:xfrm>
          <a:prstGeom prst="rect">
            <a:avLst/>
          </a:prstGeom>
        </p:spPr>
      </p:pic>
      <p:sp>
        <p:nvSpPr>
          <p:cNvPr id="20" name="Date Placeholder 6" hidden="1">
            <a:extLst>
              <a:ext uri="{FF2B5EF4-FFF2-40B4-BE49-F238E27FC236}">
                <a16:creationId xmlns:a16="http://schemas.microsoft.com/office/drawing/2014/main" id="{C8F77785-DAC9-4046-8A82-0AC407341173}"/>
              </a:ext>
            </a:extLst>
          </p:cNvPr>
          <p:cNvSpPr>
            <a:spLocks noGrp="1"/>
          </p:cNvSpPr>
          <p:nvPr>
            <p:ph type="dt" sz="half" idx="15"/>
          </p:nvPr>
        </p:nvSpPr>
        <p:spPr>
          <a:xfrm>
            <a:off x="0" y="6858000"/>
            <a:ext cx="0" cy="0"/>
          </a:xfrm>
          <a:prstGeom prst="rect">
            <a:avLst/>
          </a:prstGeom>
        </p:spPr>
        <p:txBody>
          <a:bodyPr/>
          <a:lstStyle>
            <a:lvl1pPr>
              <a:defRPr sz="100">
                <a:noFill/>
              </a:defRPr>
            </a:lvl1pPr>
          </a:lstStyle>
          <a:p>
            <a:fld id="{3CC29F15-1F20-4113-9BDC-4CC582AB6A5C}" type="datetime4">
              <a:rPr lang="en-GB" smtClean="0"/>
              <a:t>09 September 2026</a:t>
            </a:fld>
            <a:endParaRPr lang="en-GB" dirty="0"/>
          </a:p>
        </p:txBody>
      </p:sp>
      <p:sp>
        <p:nvSpPr>
          <p:cNvPr id="21" name="Footer Placeholder 8" hidden="1">
            <a:extLst>
              <a:ext uri="{FF2B5EF4-FFF2-40B4-BE49-F238E27FC236}">
                <a16:creationId xmlns:a16="http://schemas.microsoft.com/office/drawing/2014/main" id="{9675D1FD-FB10-4317-AAF4-BDCB2224F107}"/>
              </a:ext>
            </a:extLst>
          </p:cNvPr>
          <p:cNvSpPr>
            <a:spLocks noGrp="1"/>
          </p:cNvSpPr>
          <p:nvPr>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3" name="Slide Number Placeholder 10" hidden="1">
            <a:extLst>
              <a:ext uri="{FF2B5EF4-FFF2-40B4-BE49-F238E27FC236}">
                <a16:creationId xmlns:a16="http://schemas.microsoft.com/office/drawing/2014/main" id="{BBF7E881-962B-4385-8C0A-994D3D7717F3}"/>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grpSp>
        <p:nvGrpSpPr>
          <p:cNvPr id="2" name="Group 1">
            <a:extLst>
              <a:ext uri="{FF2B5EF4-FFF2-40B4-BE49-F238E27FC236}">
                <a16:creationId xmlns:a16="http://schemas.microsoft.com/office/drawing/2014/main" id="{3FA2C785-3D1A-157F-6C32-5F81F17A9DCA}"/>
              </a:ext>
            </a:extLst>
          </p:cNvPr>
          <p:cNvGrpSpPr/>
          <p:nvPr userDrawn="1"/>
        </p:nvGrpSpPr>
        <p:grpSpPr>
          <a:xfrm>
            <a:off x="4487389" y="4268797"/>
            <a:ext cx="1257145" cy="1908166"/>
            <a:chOff x="9633073" y="4257493"/>
            <a:chExt cx="1348851" cy="2047362"/>
          </a:xfrm>
        </p:grpSpPr>
        <p:pic>
          <p:nvPicPr>
            <p:cNvPr id="3" name="Picture 2">
              <a:extLst>
                <a:ext uri="{FF2B5EF4-FFF2-40B4-BE49-F238E27FC236}">
                  <a16:creationId xmlns:a16="http://schemas.microsoft.com/office/drawing/2014/main" id="{B5DA0F40-8ED0-EB41-5F81-BDCBEDA53BB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633073" y="4257493"/>
              <a:ext cx="1348851" cy="2047362"/>
            </a:xfrm>
            <a:prstGeom prst="rect">
              <a:avLst/>
            </a:prstGeom>
          </p:spPr>
        </p:pic>
        <p:sp>
          <p:nvSpPr>
            <p:cNvPr id="4" name="Rectangle 3">
              <a:extLst>
                <a:ext uri="{FF2B5EF4-FFF2-40B4-BE49-F238E27FC236}">
                  <a16:creationId xmlns:a16="http://schemas.microsoft.com/office/drawing/2014/main" id="{204C1A97-D93A-9819-D8B8-172BF9747A98}"/>
                </a:ext>
              </a:extLst>
            </p:cNvPr>
            <p:cNvSpPr/>
            <p:nvPr userDrawn="1"/>
          </p:nvSpPr>
          <p:spPr>
            <a:xfrm>
              <a:off x="9641250" y="4378933"/>
              <a:ext cx="1327199" cy="190733"/>
            </a:xfrm>
            <a:prstGeom prst="rect">
              <a:avLst/>
            </a:prstGeom>
            <a:noFill/>
            <a:ln w="25400">
              <a:solidFill>
                <a:srgbClr val="14B978"/>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n-NO" sz="1796" err="1"/>
            </a:p>
          </p:txBody>
        </p:sp>
        <p:cxnSp>
          <p:nvCxnSpPr>
            <p:cNvPr id="5" name="Straight Connector 4">
              <a:extLst>
                <a:ext uri="{FF2B5EF4-FFF2-40B4-BE49-F238E27FC236}">
                  <a16:creationId xmlns:a16="http://schemas.microsoft.com/office/drawing/2014/main" id="{6C38FF47-33E0-F75F-7BF4-4FB3BDB3C3CF}"/>
                </a:ext>
              </a:extLst>
            </p:cNvPr>
            <p:cNvCxnSpPr>
              <a:cxnSpLocks/>
            </p:cNvCxnSpPr>
            <p:nvPr userDrawn="1"/>
          </p:nvCxnSpPr>
          <p:spPr>
            <a:xfrm>
              <a:off x="9633073" y="4609762"/>
              <a:ext cx="1340678" cy="54386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F40ED8B-6789-30A8-A8C0-7D4B0C8DEF32}"/>
                </a:ext>
              </a:extLst>
            </p:cNvPr>
            <p:cNvCxnSpPr>
              <a:cxnSpLocks/>
            </p:cNvCxnSpPr>
            <p:nvPr userDrawn="1"/>
          </p:nvCxnSpPr>
          <p:spPr>
            <a:xfrm flipV="1">
              <a:off x="9638376" y="4616013"/>
              <a:ext cx="1325414" cy="53761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C6E298E-7D16-BF09-2E1A-89D88BD8B9AC}"/>
                </a:ext>
              </a:extLst>
            </p:cNvPr>
            <p:cNvCxnSpPr>
              <a:cxnSpLocks/>
            </p:cNvCxnSpPr>
            <p:nvPr userDrawn="1"/>
          </p:nvCxnSpPr>
          <p:spPr>
            <a:xfrm>
              <a:off x="9644154" y="6132442"/>
              <a:ext cx="1319634" cy="1317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73335F5-2F47-1132-C2BF-AC0FA291A763}"/>
                </a:ext>
              </a:extLst>
            </p:cNvPr>
            <p:cNvCxnSpPr>
              <a:cxnSpLocks/>
            </p:cNvCxnSpPr>
            <p:nvPr userDrawn="1"/>
          </p:nvCxnSpPr>
          <p:spPr>
            <a:xfrm flipV="1">
              <a:off x="9641250" y="6132443"/>
              <a:ext cx="1322539" cy="1317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9913E92-A264-50BE-A066-89731F27BD84}"/>
                </a:ext>
              </a:extLst>
            </p:cNvPr>
            <p:cNvSpPr/>
            <p:nvPr userDrawn="1"/>
          </p:nvSpPr>
          <p:spPr>
            <a:xfrm>
              <a:off x="9641250" y="5356937"/>
              <a:ext cx="1327199" cy="646433"/>
            </a:xfrm>
            <a:prstGeom prst="rect">
              <a:avLst/>
            </a:prstGeom>
            <a:noFill/>
            <a:ln w="25400">
              <a:solidFill>
                <a:srgbClr val="14B978"/>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n-NO" sz="1796" err="1"/>
            </a:p>
          </p:txBody>
        </p:sp>
      </p:grpSp>
      <p:pic>
        <p:nvPicPr>
          <p:cNvPr id="34" name="Bilde 52">
            <a:extLst>
              <a:ext uri="{FF2B5EF4-FFF2-40B4-BE49-F238E27FC236}">
                <a16:creationId xmlns:a16="http://schemas.microsoft.com/office/drawing/2014/main" id="{0683AD43-0886-39A4-C3DD-FDD4522E3832}"/>
              </a:ext>
            </a:extLst>
          </p:cNvPr>
          <p:cNvPicPr>
            <a:picLocks noChangeAspect="1"/>
          </p:cNvPicPr>
          <p:nvPr userDrawn="1"/>
        </p:nvPicPr>
        <p:blipFill>
          <a:blip r:embed="rId4"/>
          <a:stretch>
            <a:fillRect/>
          </a:stretch>
        </p:blipFill>
        <p:spPr>
          <a:xfrm>
            <a:off x="7358109" y="2687662"/>
            <a:ext cx="361904" cy="528381"/>
          </a:xfrm>
          <a:prstGeom prst="rect">
            <a:avLst/>
          </a:prstGeom>
          <a:ln>
            <a:solidFill>
              <a:schemeClr val="bg2"/>
            </a:solidFill>
          </a:ln>
        </p:spPr>
      </p:pic>
      <p:sp>
        <p:nvSpPr>
          <p:cNvPr id="16" name="Text Box 4">
            <a:extLst>
              <a:ext uri="{FF2B5EF4-FFF2-40B4-BE49-F238E27FC236}">
                <a16:creationId xmlns:a16="http://schemas.microsoft.com/office/drawing/2014/main" id="{612244EC-2AD4-435E-89B5-E97CC62AFE11}"/>
              </a:ext>
            </a:extLst>
          </p:cNvPr>
          <p:cNvSpPr txBox="1">
            <a:spLocks noChangeArrowheads="1"/>
          </p:cNvSpPr>
          <p:nvPr userDrawn="1"/>
        </p:nvSpPr>
        <p:spPr bwMode="auto">
          <a:xfrm>
            <a:off x="546140" y="1467471"/>
            <a:ext cx="2762891" cy="509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Bef>
                <a:spcPts val="0"/>
              </a:spcBef>
              <a:spcAft>
                <a:spcPts val="600"/>
              </a:spcAft>
              <a:defRPr/>
            </a:pPr>
            <a:br>
              <a:rPr lang="en-GB" altLang="da-DK" sz="900" b="0" noProof="1">
                <a:solidFill>
                  <a:schemeClr val="tx2"/>
                </a:solidFill>
                <a:latin typeface="+mn-lt"/>
                <a:cs typeface="Arial" panose="020B0604020202020204" pitchFamily="34" charset="0"/>
              </a:rPr>
            </a:br>
            <a:r>
              <a:rPr lang="en-GB" altLang="da-DK" sz="1600" b="1" noProof="1">
                <a:solidFill>
                  <a:schemeClr val="tx2"/>
                </a:solidFill>
                <a:latin typeface="+mj-lt"/>
                <a:cs typeface="Arial" panose="020B0604020202020204" pitchFamily="34" charset="0"/>
              </a:rPr>
              <a:t>Kopier inn gammelt innhold</a:t>
            </a:r>
          </a:p>
          <a:p>
            <a:pPr eaLnBrk="1" hangingPunct="1">
              <a:lnSpc>
                <a:spcPct val="100000"/>
              </a:lnSpc>
              <a:spcBef>
                <a:spcPts val="0"/>
              </a:spcBef>
              <a:spcAft>
                <a:spcPts val="600"/>
              </a:spcAft>
              <a:defRPr/>
            </a:pPr>
            <a:r>
              <a:rPr lang="en-GB" altLang="da-DK" sz="900" b="0" noProof="1">
                <a:solidFill>
                  <a:schemeClr val="tx2"/>
                </a:solidFill>
                <a:latin typeface="+mn-lt"/>
                <a:cs typeface="Arial" panose="020B0604020202020204" pitchFamily="34" charset="0"/>
              </a:rPr>
              <a:t>Du har to alternativer når du kopierer gammelt innhold til den nye presentasjonen: </a:t>
            </a:r>
          </a:p>
          <a:p>
            <a:pPr eaLnBrk="1" hangingPunct="1">
              <a:lnSpc>
                <a:spcPct val="100000"/>
              </a:lnSpc>
              <a:spcBef>
                <a:spcPts val="0"/>
              </a:spcBef>
              <a:spcAft>
                <a:spcPts val="600"/>
              </a:spcAft>
              <a:defRPr/>
            </a:pPr>
            <a:r>
              <a:rPr lang="en-GB" altLang="da-DK" sz="900" b="1" noProof="1">
                <a:solidFill>
                  <a:schemeClr val="tx2"/>
                </a:solidFill>
                <a:latin typeface="+mn-lt"/>
                <a:cs typeface="Arial" panose="020B0604020202020204" pitchFamily="34" charset="0"/>
              </a:rPr>
              <a:t>1. Beste praksis: </a:t>
            </a:r>
            <a:r>
              <a:rPr lang="en-GB" altLang="da-DK" sz="900" b="0" noProof="1">
                <a:solidFill>
                  <a:schemeClr val="tx2"/>
                </a:solidFill>
                <a:latin typeface="+mn-lt"/>
                <a:cs typeface="Arial" panose="020B0604020202020204" pitchFamily="34" charset="0"/>
              </a:rPr>
              <a:t>Lag et lysbilde i den nye presentasjonen og kopier ett innholdselement om gangen (kopier for eksempel all tekst fra én tekstboks) </a:t>
            </a:r>
          </a:p>
          <a:p>
            <a:pPr eaLnBrk="1" hangingPunct="1">
              <a:lnSpc>
                <a:spcPct val="100000"/>
              </a:lnSpc>
              <a:spcBef>
                <a:spcPts val="0"/>
              </a:spcBef>
              <a:spcAft>
                <a:spcPts val="600"/>
              </a:spcAft>
              <a:defRPr/>
            </a:pPr>
            <a:r>
              <a:rPr lang="en-GB" altLang="da-DK" sz="900" b="0" noProof="1">
                <a:solidFill>
                  <a:schemeClr val="tx2"/>
                </a:solidFill>
                <a:latin typeface="+mn-lt"/>
                <a:cs typeface="Arial" panose="020B0604020202020204" pitchFamily="34" charset="0"/>
              </a:rPr>
              <a:t>2. Eller kopier et helt lysbilde inn i den nye presentasjonen og </a:t>
            </a:r>
            <a:r>
              <a:rPr lang="en-GB" altLang="da-DK" sz="900" b="1" noProof="1">
                <a:solidFill>
                  <a:schemeClr val="tx2"/>
                </a:solidFill>
                <a:latin typeface="+mn-lt"/>
                <a:cs typeface="Arial" panose="020B0604020202020204" pitchFamily="34" charset="0"/>
              </a:rPr>
              <a:t>velg deretter en passende oppsett</a:t>
            </a:r>
            <a:r>
              <a:rPr lang="en-GB" altLang="da-DK" sz="900" b="0" noProof="1">
                <a:solidFill>
                  <a:schemeClr val="tx2"/>
                </a:solidFill>
                <a:latin typeface="+mn-lt"/>
                <a:cs typeface="Arial" panose="020B0604020202020204" pitchFamily="34" charset="0"/>
              </a:rPr>
              <a:t>. </a:t>
            </a:r>
          </a:p>
          <a:p>
            <a:pPr eaLnBrk="1" hangingPunct="1">
              <a:lnSpc>
                <a:spcPct val="100000"/>
              </a:lnSpc>
              <a:spcBef>
                <a:spcPts val="0"/>
              </a:spcBef>
              <a:spcAft>
                <a:spcPts val="600"/>
              </a:spcAft>
              <a:defRPr/>
            </a:pPr>
            <a:r>
              <a:rPr lang="en-GB" altLang="da-DK" sz="900" b="0" noProof="1">
                <a:solidFill>
                  <a:schemeClr val="tx2"/>
                </a:solidFill>
                <a:latin typeface="+mn-lt"/>
                <a:cs typeface="Arial" panose="020B0604020202020204" pitchFamily="34" charset="0"/>
              </a:rPr>
              <a:t>Når presentasjonen er klar, åpne en tom presentasjon (trykk Ctrl + N). Kopier alle lysbildene fra den nye presentasjonen, lim dem inn i den tomme presentasjonen. Dette vil sikre at det ikke er ekstra oppsett </a:t>
            </a:r>
          </a:p>
          <a:p>
            <a:pPr eaLnBrk="1" hangingPunct="1">
              <a:lnSpc>
                <a:spcPct val="100000"/>
              </a:lnSpc>
              <a:spcBef>
                <a:spcPts val="0"/>
              </a:spcBef>
              <a:spcAft>
                <a:spcPts val="600"/>
              </a:spcAft>
              <a:defRPr/>
            </a:pPr>
            <a:endParaRPr lang="en-GB" altLang="da-DK" sz="900" b="0" noProof="1">
              <a:solidFill>
                <a:schemeClr val="tx2"/>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kern="1200" dirty="0" err="1">
                <a:solidFill>
                  <a:schemeClr val="tx2"/>
                </a:solidFill>
                <a:latin typeface="+mj-lt"/>
                <a:ea typeface="+mn-ea"/>
                <a:cs typeface="Arial" panose="020B0604020202020204" pitchFamily="34" charset="0"/>
              </a:rPr>
              <a:t>Lysbilde</a:t>
            </a:r>
            <a:r>
              <a:rPr lang="en-GB" sz="1600" b="1" kern="1200" dirty="0">
                <a:solidFill>
                  <a:schemeClr val="tx2"/>
                </a:solidFill>
                <a:latin typeface="+mj-lt"/>
                <a:ea typeface="+mn-ea"/>
                <a:cs typeface="Arial" panose="020B0604020202020204" pitchFamily="34" charset="0"/>
              </a:rPr>
              <a:t> </a:t>
            </a:r>
            <a:r>
              <a:rPr lang="en-GB" sz="1600" b="1" kern="1200" dirty="0" err="1">
                <a:solidFill>
                  <a:schemeClr val="tx2"/>
                </a:solidFill>
                <a:latin typeface="+mj-lt"/>
                <a:ea typeface="+mn-ea"/>
                <a:cs typeface="Arial" panose="020B0604020202020204" pitchFamily="34" charset="0"/>
              </a:rPr>
              <a:t>og</a:t>
            </a:r>
            <a:r>
              <a:rPr lang="en-GB" sz="1600" b="1" kern="1200" dirty="0">
                <a:solidFill>
                  <a:schemeClr val="tx2"/>
                </a:solidFill>
                <a:latin typeface="+mj-lt"/>
                <a:ea typeface="+mn-ea"/>
                <a:cs typeface="Arial" panose="020B0604020202020204" pitchFamily="34" charset="0"/>
              </a:rPr>
              <a:t> </a:t>
            </a:r>
            <a:r>
              <a:rPr lang="en-GB" sz="1600" b="1" kern="1200" dirty="0" err="1">
                <a:solidFill>
                  <a:schemeClr val="tx2"/>
                </a:solidFill>
                <a:latin typeface="+mj-lt"/>
                <a:ea typeface="+mn-ea"/>
                <a:cs typeface="Arial" panose="020B0604020202020204" pitchFamily="34" charset="0"/>
              </a:rPr>
              <a:t>oppsett</a:t>
            </a:r>
            <a:endParaRPr lang="en-GB" sz="1600" b="1" kern="1200" dirty="0">
              <a:solidFill>
                <a:schemeClr val="tx2"/>
              </a:solidFill>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Klikk på menypunktet </a:t>
            </a:r>
            <a:r>
              <a:rPr lang="en-GB" altLang="da-DK" sz="900" b="1" kern="1200" noProof="1">
                <a:solidFill>
                  <a:schemeClr val="tx2"/>
                </a:solidFill>
                <a:latin typeface="Arial" charset="0"/>
                <a:ea typeface="+mn-ea"/>
                <a:cs typeface="Arial" panose="020B0604020202020204" pitchFamily="34" charset="0"/>
              </a:rPr>
              <a:t>Nytt</a:t>
            </a:r>
            <a:r>
              <a:rPr lang="en-GB" altLang="da-DK" sz="900" b="0" kern="1200" noProof="1">
                <a:solidFill>
                  <a:schemeClr val="tx2"/>
                </a:solidFill>
                <a:latin typeface="Arial" charset="0"/>
                <a:ea typeface="+mn-ea"/>
                <a:cs typeface="Arial" panose="020B0604020202020204" pitchFamily="34" charset="0"/>
              </a:rPr>
              <a:t> </a:t>
            </a:r>
            <a:r>
              <a:rPr lang="en-GB" altLang="da-DK" sz="900" b="1" kern="1200" noProof="1">
                <a:solidFill>
                  <a:schemeClr val="tx2"/>
                </a:solidFill>
                <a:latin typeface="Arial" charset="0"/>
                <a:ea typeface="+mn-ea"/>
                <a:cs typeface="Arial" panose="020B0604020202020204" pitchFamily="34" charset="0"/>
              </a:rPr>
              <a:t>lysbilde</a:t>
            </a:r>
            <a:r>
              <a:rPr lang="en-GB" altLang="da-DK" sz="900" b="0" kern="1200" noProof="1">
                <a:solidFill>
                  <a:schemeClr val="tx2"/>
                </a:solidFill>
                <a:latin typeface="Arial" charset="0"/>
                <a:ea typeface="+mn-ea"/>
                <a:cs typeface="Arial" panose="020B0604020202020204" pitchFamily="34" charset="0"/>
              </a:rPr>
              <a:t> i </a:t>
            </a:r>
            <a:r>
              <a:rPr lang="en-GB" altLang="da-DK" sz="900" b="1" kern="1200" noProof="1">
                <a:solidFill>
                  <a:schemeClr val="tx2"/>
                </a:solidFill>
                <a:latin typeface="Arial" charset="0"/>
                <a:ea typeface="+mn-ea"/>
                <a:cs typeface="Arial" panose="020B0604020202020204" pitchFamily="34" charset="0"/>
              </a:rPr>
              <a:t>Hjem-fanen</a:t>
            </a:r>
            <a:r>
              <a:rPr lang="en-GB" altLang="da-DK" sz="900" b="0" kern="1200" noProof="1">
                <a:solidFill>
                  <a:schemeClr val="tx2"/>
                </a:solidFill>
                <a:latin typeface="Arial" charset="0"/>
                <a:ea typeface="+mn-ea"/>
                <a:cs typeface="Arial" panose="020B0604020202020204" pitchFamily="34" charset="0"/>
              </a:rPr>
              <a:t> for å sette inn et nytt lysbilde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kern="1200" noProof="1">
                <a:solidFill>
                  <a:schemeClr val="tx2"/>
                </a:solidFill>
                <a:latin typeface="Arial" charset="0"/>
                <a:ea typeface="+mn-ea"/>
                <a:cs typeface="Arial" panose="020B0604020202020204" pitchFamily="34" charset="0"/>
              </a:rPr>
              <a:t>Endre Oppsett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Klikk på pilen ved siden av Oppsett for å vise en rullegardinmeny med mulige lysbildeoppsett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kern="1200" noProof="1">
                <a:solidFill>
                  <a:schemeClr val="tx2"/>
                </a:solidFill>
                <a:latin typeface="Arial" charset="0"/>
                <a:ea typeface="+mn-ea"/>
                <a:cs typeface="Arial" panose="020B0604020202020204" pitchFamily="34" charset="0"/>
              </a:rPr>
              <a:t>Tilbakestill lysbildet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1. Klikk på </a:t>
            </a:r>
            <a:r>
              <a:rPr lang="en-GB" altLang="da-DK" sz="900" b="1" kern="1200" noProof="1">
                <a:solidFill>
                  <a:schemeClr val="tx2"/>
                </a:solidFill>
                <a:latin typeface="Arial" charset="0"/>
                <a:ea typeface="+mn-ea"/>
                <a:cs typeface="Arial" panose="020B0604020202020204" pitchFamily="34" charset="0"/>
              </a:rPr>
              <a:t>Hjem</a:t>
            </a:r>
            <a:r>
              <a:rPr lang="en-GB" altLang="da-DK" sz="900" b="0" kern="1200" noProof="1">
                <a:solidFill>
                  <a:schemeClr val="tx2"/>
                </a:solidFill>
                <a:latin typeface="Arial" charset="0"/>
                <a:ea typeface="+mn-ea"/>
                <a:cs typeface="Arial" panose="020B0604020202020204" pitchFamily="34" charset="0"/>
              </a:rPr>
              <a:t>-knappen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2. Velg </a:t>
            </a:r>
            <a:r>
              <a:rPr lang="en-GB" altLang="da-DK" sz="900" b="1" kern="1200" noProof="1">
                <a:solidFill>
                  <a:schemeClr val="tx2"/>
                </a:solidFill>
                <a:latin typeface="Arial" charset="0"/>
                <a:ea typeface="+mn-ea"/>
                <a:cs typeface="Arial" panose="020B0604020202020204" pitchFamily="34" charset="0"/>
              </a:rPr>
              <a:t>Tilbakestill</a:t>
            </a:r>
            <a:r>
              <a:rPr lang="en-GB" altLang="da-DK" sz="900" b="0" kern="1200" noProof="1">
                <a:solidFill>
                  <a:schemeClr val="tx2"/>
                </a:solidFill>
                <a:latin typeface="Arial" charset="0"/>
                <a:ea typeface="+mn-ea"/>
                <a:cs typeface="Arial" panose="020B0604020202020204" pitchFamily="34" charset="0"/>
              </a:rPr>
              <a:t> for å tilbakestille plassering, størrelse og formatering av plassholdere til oppsettets opprinnelige design i fanen Hjem </a:t>
            </a:r>
          </a:p>
          <a:p>
            <a:pPr eaLnBrk="1" hangingPunct="1">
              <a:lnSpc>
                <a:spcPct val="100000"/>
              </a:lnSpc>
              <a:spcBef>
                <a:spcPts val="0"/>
              </a:spcBef>
              <a:spcAft>
                <a:spcPts val="600"/>
              </a:spcAft>
              <a:defRPr/>
            </a:pPr>
            <a:endParaRPr lang="en-GB" altLang="da-DK" sz="900" b="0" noProof="1">
              <a:solidFill>
                <a:schemeClr val="tx2"/>
              </a:solidFill>
              <a:latin typeface="+mn-lt"/>
              <a:cs typeface="Arial" panose="020B0604020202020204" pitchFamily="34" charset="0"/>
            </a:endParaRPr>
          </a:p>
        </p:txBody>
      </p:sp>
      <p:pic>
        <p:nvPicPr>
          <p:cNvPr id="17" name="Bilde 25">
            <a:extLst>
              <a:ext uri="{FF2B5EF4-FFF2-40B4-BE49-F238E27FC236}">
                <a16:creationId xmlns:a16="http://schemas.microsoft.com/office/drawing/2014/main" id="{967A986D-5090-249A-6353-7597F57DB5DF}"/>
              </a:ext>
            </a:extLst>
          </p:cNvPr>
          <p:cNvPicPr>
            <a:picLocks noChangeAspect="1"/>
          </p:cNvPicPr>
          <p:nvPr userDrawn="1"/>
        </p:nvPicPr>
        <p:blipFill>
          <a:blip r:embed="rId5"/>
          <a:stretch>
            <a:fillRect/>
          </a:stretch>
        </p:blipFill>
        <p:spPr>
          <a:xfrm>
            <a:off x="3341896" y="2752920"/>
            <a:ext cx="444149" cy="538803"/>
          </a:xfrm>
          <a:prstGeom prst="rect">
            <a:avLst/>
          </a:prstGeom>
          <a:ln>
            <a:solidFill>
              <a:schemeClr val="bg2"/>
            </a:solidFill>
          </a:ln>
        </p:spPr>
      </p:pic>
      <p:pic>
        <p:nvPicPr>
          <p:cNvPr id="18" name="Bilde 44">
            <a:extLst>
              <a:ext uri="{FF2B5EF4-FFF2-40B4-BE49-F238E27FC236}">
                <a16:creationId xmlns:a16="http://schemas.microsoft.com/office/drawing/2014/main" id="{B336A9F8-2C13-A578-2EC4-A3C88B44E936}"/>
              </a:ext>
            </a:extLst>
          </p:cNvPr>
          <p:cNvPicPr>
            <a:picLocks noChangeAspect="1"/>
          </p:cNvPicPr>
          <p:nvPr userDrawn="1"/>
        </p:nvPicPr>
        <p:blipFill>
          <a:blip r:embed="rId6"/>
          <a:srcRect t="3560" b="3560"/>
          <a:stretch>
            <a:fillRect/>
          </a:stretch>
        </p:blipFill>
        <p:spPr>
          <a:xfrm>
            <a:off x="11102167" y="2687662"/>
            <a:ext cx="369143" cy="213335"/>
          </a:xfrm>
          <a:prstGeom prst="rect">
            <a:avLst/>
          </a:prstGeom>
          <a:ln>
            <a:solidFill>
              <a:schemeClr val="bg2"/>
            </a:solidFill>
          </a:ln>
        </p:spPr>
      </p:pic>
      <p:pic>
        <p:nvPicPr>
          <p:cNvPr id="19" name="Bilde 40">
            <a:extLst>
              <a:ext uri="{FF2B5EF4-FFF2-40B4-BE49-F238E27FC236}">
                <a16:creationId xmlns:a16="http://schemas.microsoft.com/office/drawing/2014/main" id="{604308B0-DA71-E060-3592-03F75468B350}"/>
              </a:ext>
            </a:extLst>
          </p:cNvPr>
          <p:cNvPicPr>
            <a:picLocks noChangeAspect="1"/>
          </p:cNvPicPr>
          <p:nvPr userDrawn="1"/>
        </p:nvPicPr>
        <p:blipFill>
          <a:blip r:embed="rId7"/>
          <a:srcRect/>
          <a:stretch>
            <a:fillRect/>
          </a:stretch>
        </p:blipFill>
        <p:spPr>
          <a:xfrm>
            <a:off x="11102168" y="1925115"/>
            <a:ext cx="369143" cy="224381"/>
          </a:xfrm>
          <a:prstGeom prst="rect">
            <a:avLst/>
          </a:prstGeom>
          <a:ln>
            <a:solidFill>
              <a:schemeClr val="bg2"/>
            </a:solidFill>
          </a:ln>
        </p:spPr>
      </p:pic>
      <p:pic>
        <p:nvPicPr>
          <p:cNvPr id="24" name="Bilde 41">
            <a:extLst>
              <a:ext uri="{FF2B5EF4-FFF2-40B4-BE49-F238E27FC236}">
                <a16:creationId xmlns:a16="http://schemas.microsoft.com/office/drawing/2014/main" id="{44060EEB-59B2-394E-3669-6BDA99CBE5B8}"/>
              </a:ext>
            </a:extLst>
          </p:cNvPr>
          <p:cNvPicPr>
            <a:picLocks noChangeAspect="1"/>
          </p:cNvPicPr>
          <p:nvPr userDrawn="1"/>
        </p:nvPicPr>
        <p:blipFill>
          <a:blip r:embed="rId8"/>
          <a:stretch>
            <a:fillRect/>
          </a:stretch>
        </p:blipFill>
        <p:spPr>
          <a:xfrm>
            <a:off x="3261476" y="4381981"/>
            <a:ext cx="600762" cy="231619"/>
          </a:xfrm>
          <a:prstGeom prst="rect">
            <a:avLst/>
          </a:prstGeom>
          <a:ln>
            <a:solidFill>
              <a:schemeClr val="bg2"/>
            </a:solidFill>
          </a:ln>
        </p:spPr>
      </p:pic>
      <p:pic>
        <p:nvPicPr>
          <p:cNvPr id="26" name="Bilde 46">
            <a:extLst>
              <a:ext uri="{FF2B5EF4-FFF2-40B4-BE49-F238E27FC236}">
                <a16:creationId xmlns:a16="http://schemas.microsoft.com/office/drawing/2014/main" id="{29632D6E-1815-7AA9-4E08-AB08F9D4502B}"/>
              </a:ext>
            </a:extLst>
          </p:cNvPr>
          <p:cNvPicPr>
            <a:picLocks noChangeAspect="1"/>
          </p:cNvPicPr>
          <p:nvPr userDrawn="1"/>
        </p:nvPicPr>
        <p:blipFill>
          <a:blip r:embed="rId9"/>
          <a:stretch>
            <a:fillRect/>
          </a:stretch>
        </p:blipFill>
        <p:spPr>
          <a:xfrm>
            <a:off x="3261476" y="5293492"/>
            <a:ext cx="629714" cy="202667"/>
          </a:xfrm>
          <a:prstGeom prst="rect">
            <a:avLst/>
          </a:prstGeom>
          <a:ln>
            <a:solidFill>
              <a:schemeClr val="bg2"/>
            </a:solidFill>
          </a:ln>
        </p:spPr>
      </p:pic>
    </p:spTree>
    <p:extLst>
      <p:ext uri="{BB962C8B-B14F-4D97-AF65-F5344CB8AC3E}">
        <p14:creationId xmlns:p14="http://schemas.microsoft.com/office/powerpoint/2010/main" val="3215739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gt;Ikke bruk layout etter dette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a:solidFill>
                <a:schemeClr val="tx1"/>
              </a:solidFill>
            </a:endParaRPr>
          </a:p>
        </p:txBody>
      </p:sp>
      <p:sp>
        <p:nvSpPr>
          <p:cNvPr id="5" name="Do not use"/>
          <p:cNvSpPr txBox="1"/>
          <p:nvPr userDrawn="1"/>
        </p:nvSpPr>
        <p:spPr>
          <a:xfrm>
            <a:off x="430213" y="561573"/>
            <a:ext cx="11356977" cy="340093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dirty="0" err="1">
                <a:solidFill>
                  <a:schemeClr val="bg1"/>
                </a:solidFill>
              </a:rPr>
              <a:t>Hvis</a:t>
            </a:r>
            <a:r>
              <a:rPr lang="en-GB" sz="4400" b="0" noProof="0" dirty="0">
                <a:solidFill>
                  <a:schemeClr val="bg1"/>
                </a:solidFill>
              </a:rPr>
              <a:t> du ser </a:t>
            </a:r>
            <a:r>
              <a:rPr lang="en-GB" sz="4400" b="1" i="1" noProof="0" dirty="0" err="1">
                <a:solidFill>
                  <a:schemeClr val="bg1"/>
                </a:solidFill>
              </a:rPr>
              <a:t>andre</a:t>
            </a:r>
            <a:r>
              <a:rPr lang="en-GB" sz="4400" b="1" i="1" noProof="0" dirty="0">
                <a:solidFill>
                  <a:schemeClr val="bg1"/>
                </a:solidFill>
              </a:rPr>
              <a:t> layout </a:t>
            </a:r>
            <a:r>
              <a:rPr lang="en-GB" sz="4400" b="1" i="1" noProof="0" dirty="0" err="1">
                <a:solidFill>
                  <a:schemeClr val="bg1"/>
                </a:solidFill>
              </a:rPr>
              <a:t>etter</a:t>
            </a:r>
            <a:r>
              <a:rPr lang="en-GB" sz="4400" b="1" i="1" noProof="0" dirty="0">
                <a:solidFill>
                  <a:schemeClr val="bg1"/>
                </a:solidFill>
              </a:rPr>
              <a:t> </a:t>
            </a:r>
            <a:r>
              <a:rPr lang="en-GB" sz="4400" b="1" i="1" noProof="0" dirty="0" err="1">
                <a:solidFill>
                  <a:schemeClr val="bg1"/>
                </a:solidFill>
              </a:rPr>
              <a:t>dette</a:t>
            </a:r>
            <a:r>
              <a:rPr lang="en-GB" sz="4400" b="0" noProof="0" dirty="0">
                <a:solidFill>
                  <a:schemeClr val="bg1"/>
                </a:solidFill>
              </a:rPr>
              <a:t>, </a:t>
            </a:r>
            <a:br>
              <a:rPr lang="en-GB" sz="4400" b="0" noProof="0" dirty="0">
                <a:solidFill>
                  <a:schemeClr val="bg1"/>
                </a:solidFill>
              </a:rPr>
            </a:br>
            <a:r>
              <a:rPr lang="en-GB" sz="4400" b="0" i="0" noProof="0" dirty="0" err="1">
                <a:solidFill>
                  <a:schemeClr val="bg1"/>
                </a:solidFill>
              </a:rPr>
              <a:t>ikke</a:t>
            </a:r>
            <a:r>
              <a:rPr lang="en-GB" sz="4400" b="0" i="0" noProof="0" dirty="0">
                <a:solidFill>
                  <a:schemeClr val="bg1"/>
                </a:solidFill>
              </a:rPr>
              <a:t> bruk dem. </a:t>
            </a:r>
            <a:br>
              <a:rPr lang="en-GB" sz="4400" b="0" i="0" noProof="0" dirty="0">
                <a:solidFill>
                  <a:schemeClr val="bg1"/>
                </a:solidFill>
              </a:rPr>
            </a:br>
            <a:r>
              <a:rPr lang="en-GB" sz="4400" b="0" noProof="0" dirty="0">
                <a:solidFill>
                  <a:schemeClr val="bg1"/>
                </a:solidFill>
              </a:rPr>
              <a:t>Disse </a:t>
            </a:r>
            <a:r>
              <a:rPr lang="en-GB" sz="4400" b="0" noProof="0" dirty="0" err="1">
                <a:solidFill>
                  <a:schemeClr val="bg1"/>
                </a:solidFill>
              </a:rPr>
              <a:t>layoutene</a:t>
            </a:r>
            <a:r>
              <a:rPr lang="en-GB" sz="4400" b="0" noProof="0" dirty="0">
                <a:solidFill>
                  <a:schemeClr val="bg1"/>
                </a:solidFill>
              </a:rPr>
              <a:t> </a:t>
            </a:r>
            <a:r>
              <a:rPr lang="en-GB" sz="4400" b="1" i="1" noProof="0" dirty="0" err="1">
                <a:solidFill>
                  <a:schemeClr val="bg1"/>
                </a:solidFill>
              </a:rPr>
              <a:t>tilhører</a:t>
            </a:r>
            <a:r>
              <a:rPr lang="en-GB" sz="4400" b="1" i="1" noProof="0" dirty="0">
                <a:solidFill>
                  <a:schemeClr val="bg1"/>
                </a:solidFill>
              </a:rPr>
              <a:t> </a:t>
            </a:r>
            <a:r>
              <a:rPr lang="en-GB" sz="4400" b="1" i="1" noProof="0" dirty="0" err="1">
                <a:solidFill>
                  <a:schemeClr val="bg1"/>
                </a:solidFill>
              </a:rPr>
              <a:t>ikke</a:t>
            </a:r>
            <a:r>
              <a:rPr lang="en-GB" sz="4400" b="1" i="1" noProof="0" dirty="0">
                <a:solidFill>
                  <a:schemeClr val="bg1"/>
                </a:solidFill>
              </a:rPr>
              <a:t> </a:t>
            </a:r>
            <a:r>
              <a:rPr lang="en-GB" sz="4400" b="0" noProof="0" dirty="0" err="1">
                <a:solidFill>
                  <a:schemeClr val="bg1"/>
                </a:solidFill>
              </a:rPr>
              <a:t>vår</a:t>
            </a:r>
            <a:r>
              <a:rPr lang="en-GB" sz="4400" b="0" noProof="0" dirty="0">
                <a:solidFill>
                  <a:schemeClr val="bg1"/>
                </a:solidFill>
              </a:rPr>
              <a:t> mal. </a:t>
            </a:r>
          </a:p>
          <a:p>
            <a:pPr marL="0" marR="0" indent="0" algn="ctr" fontAlgn="auto">
              <a:lnSpc>
                <a:spcPct val="100000"/>
              </a:lnSpc>
              <a:spcBef>
                <a:spcPts val="600"/>
              </a:spcBef>
              <a:spcAft>
                <a:spcPts val="0"/>
              </a:spcAft>
              <a:buClr>
                <a:srgbClr val="003755"/>
              </a:buClr>
              <a:buSzTx/>
              <a:buFontTx/>
              <a:buNone/>
              <a:tabLst/>
            </a:pPr>
            <a:br>
              <a:rPr lang="en-GB" sz="2800" b="0" noProof="0" dirty="0">
                <a:solidFill>
                  <a:schemeClr val="bg1"/>
                </a:solidFill>
              </a:rPr>
            </a:br>
            <a:br>
              <a:rPr lang="en-GB" sz="2800" b="0" noProof="0" dirty="0">
                <a:solidFill>
                  <a:schemeClr val="bg1"/>
                </a:solidFill>
              </a:rPr>
            </a:br>
            <a:endParaRPr lang="en-GB" sz="28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n-NO"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n-NO"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72536" y="2986685"/>
            <a:ext cx="10152346" cy="1785104"/>
          </a:xfrm>
          <a:prstGeom prst="rect">
            <a:avLst/>
          </a:prstGeom>
        </p:spPr>
        <p:txBody>
          <a:bodyPr wrap="square">
            <a:spAutoFit/>
          </a:bodyPr>
          <a:lstStyle/>
          <a:p>
            <a:pPr algn="ctr"/>
            <a:r>
              <a:rPr lang="en-GB" sz="11000" b="1" i="1" noProof="0" dirty="0">
                <a:solidFill>
                  <a:schemeClr val="bg1"/>
                </a:solidFill>
              </a:rPr>
              <a:t>Ikke bruk </a:t>
            </a:r>
            <a:r>
              <a:rPr lang="en-GB" sz="11000" b="1" i="1" noProof="0" dirty="0" err="1">
                <a:solidFill>
                  <a:schemeClr val="bg1"/>
                </a:solidFill>
              </a:rPr>
              <a:t>dem</a:t>
            </a:r>
            <a:r>
              <a:rPr lang="en-GB" sz="11000" b="1" i="1" noProof="0" dirty="0">
                <a:solidFill>
                  <a:schemeClr val="bg1"/>
                </a:solidFill>
              </a:rPr>
              <a:t> </a:t>
            </a: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432127"/>
            <a:ext cx="11356974" cy="615553"/>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dirty="0" err="1">
                <a:solidFill>
                  <a:schemeClr val="bg1"/>
                </a:solidFill>
              </a:rPr>
              <a:t>Pga</a:t>
            </a:r>
            <a:r>
              <a:rPr lang="en-GB" sz="2000" b="0" noProof="0" dirty="0">
                <a:solidFill>
                  <a:schemeClr val="bg1"/>
                </a:solidFill>
              </a:rPr>
              <a:t> PowerPoints standard </a:t>
            </a:r>
            <a:r>
              <a:rPr lang="en-GB" sz="2000" b="0" noProof="0" dirty="0" err="1">
                <a:solidFill>
                  <a:schemeClr val="bg1"/>
                </a:solidFill>
              </a:rPr>
              <a:t>Kopier</a:t>
            </a:r>
            <a:r>
              <a:rPr lang="en-GB" sz="2000" b="0" noProof="0" dirty="0">
                <a:solidFill>
                  <a:schemeClr val="bg1"/>
                </a:solidFill>
              </a:rPr>
              <a:t>/Lim inn-</a:t>
            </a:r>
            <a:r>
              <a:rPr lang="en-GB" sz="2000" b="0" noProof="0" dirty="0" err="1">
                <a:solidFill>
                  <a:schemeClr val="bg1"/>
                </a:solidFill>
              </a:rPr>
              <a:t>funksjonalitet</a:t>
            </a:r>
            <a:r>
              <a:rPr lang="en-GB" sz="2000" b="0" noProof="0" dirty="0">
                <a:solidFill>
                  <a:schemeClr val="bg1"/>
                </a:solidFill>
              </a:rPr>
              <a:t> </a:t>
            </a:r>
            <a:r>
              <a:rPr lang="en-GB" sz="2000" b="0" noProof="0" dirty="0" err="1">
                <a:solidFill>
                  <a:schemeClr val="bg1"/>
                </a:solidFill>
              </a:rPr>
              <a:t>kan</a:t>
            </a:r>
            <a:r>
              <a:rPr lang="en-GB" sz="2000" b="0" noProof="0" dirty="0">
                <a:solidFill>
                  <a:schemeClr val="bg1"/>
                </a:solidFill>
              </a:rPr>
              <a:t> </a:t>
            </a:r>
            <a:r>
              <a:rPr lang="en-GB" sz="2000" b="0" noProof="0" dirty="0" err="1">
                <a:solidFill>
                  <a:schemeClr val="bg1"/>
                </a:solidFill>
              </a:rPr>
              <a:t>resultere</a:t>
            </a:r>
            <a:r>
              <a:rPr lang="en-GB" sz="2000" b="0" noProof="0" dirty="0">
                <a:solidFill>
                  <a:schemeClr val="bg1"/>
                </a:solidFill>
              </a:rPr>
              <a:t> i </a:t>
            </a:r>
            <a:r>
              <a:rPr lang="en-GB" sz="2000" b="0" noProof="0" dirty="0" err="1">
                <a:solidFill>
                  <a:schemeClr val="bg1"/>
                </a:solidFill>
              </a:rPr>
              <a:t>flere</a:t>
            </a:r>
            <a:r>
              <a:rPr lang="en-GB" sz="2000" b="0" noProof="0" dirty="0">
                <a:solidFill>
                  <a:schemeClr val="bg1"/>
                </a:solidFill>
              </a:rPr>
              <a:t> </a:t>
            </a:r>
            <a:r>
              <a:rPr lang="en-GB" sz="2000" b="0" noProof="0" dirty="0" err="1">
                <a:solidFill>
                  <a:schemeClr val="bg1"/>
                </a:solidFill>
              </a:rPr>
              <a:t>uønskede</a:t>
            </a:r>
            <a:r>
              <a:rPr lang="en-GB" sz="2000" b="0" noProof="0" dirty="0">
                <a:solidFill>
                  <a:schemeClr val="bg1"/>
                </a:solidFill>
              </a:rPr>
              <a:t> layout. OPPMERKSOMHET! </a:t>
            </a:r>
            <a:r>
              <a:rPr lang="en-GB" sz="2000" b="0" noProof="0" dirty="0" err="1">
                <a:solidFill>
                  <a:schemeClr val="bg1"/>
                </a:solidFill>
              </a:rPr>
              <a:t>Layouter</a:t>
            </a:r>
            <a:r>
              <a:rPr lang="en-GB" sz="2000" b="0" noProof="0" dirty="0">
                <a:solidFill>
                  <a:schemeClr val="bg1"/>
                </a:solidFill>
              </a:rPr>
              <a:t> </a:t>
            </a:r>
            <a:r>
              <a:rPr lang="en-GB" sz="2000" b="0" noProof="0" dirty="0" err="1">
                <a:solidFill>
                  <a:schemeClr val="bg1"/>
                </a:solidFill>
              </a:rPr>
              <a:t>etter</a:t>
            </a:r>
            <a:r>
              <a:rPr lang="en-GB" sz="2000" b="0" noProof="0" dirty="0">
                <a:solidFill>
                  <a:schemeClr val="bg1"/>
                </a:solidFill>
              </a:rPr>
              <a:t> </a:t>
            </a:r>
            <a:r>
              <a:rPr lang="en-GB" sz="2000" b="0" noProof="0" dirty="0" err="1">
                <a:solidFill>
                  <a:schemeClr val="bg1"/>
                </a:solidFill>
              </a:rPr>
              <a:t>dette</a:t>
            </a:r>
            <a:r>
              <a:rPr lang="en-GB" sz="2000" b="0" noProof="0" dirty="0">
                <a:solidFill>
                  <a:schemeClr val="bg1"/>
                </a:solidFill>
              </a:rPr>
              <a:t> </a:t>
            </a:r>
            <a:r>
              <a:rPr lang="en-GB" sz="2000" b="0" noProof="0" dirty="0" err="1">
                <a:solidFill>
                  <a:schemeClr val="bg1"/>
                </a:solidFill>
              </a:rPr>
              <a:t>kan</a:t>
            </a:r>
            <a:r>
              <a:rPr lang="en-GB" sz="2000" b="0" noProof="0" dirty="0">
                <a:solidFill>
                  <a:schemeClr val="bg1"/>
                </a:solidFill>
              </a:rPr>
              <a:t> </a:t>
            </a:r>
            <a:r>
              <a:rPr lang="en-GB" sz="2000" b="0" noProof="0" dirty="0" err="1">
                <a:solidFill>
                  <a:schemeClr val="bg1"/>
                </a:solidFill>
              </a:rPr>
              <a:t>inneholde</a:t>
            </a:r>
            <a:r>
              <a:rPr lang="en-GB" sz="2000" b="0" noProof="0" dirty="0">
                <a:solidFill>
                  <a:schemeClr val="bg1"/>
                </a:solidFill>
              </a:rPr>
              <a:t> </a:t>
            </a:r>
            <a:r>
              <a:rPr lang="en-GB" sz="2000" b="0" noProof="0" dirty="0" err="1">
                <a:solidFill>
                  <a:schemeClr val="bg1"/>
                </a:solidFill>
              </a:rPr>
              <a:t>potensielt</a:t>
            </a:r>
            <a:r>
              <a:rPr lang="en-GB" sz="2000" b="0" noProof="0" dirty="0">
                <a:solidFill>
                  <a:schemeClr val="bg1"/>
                </a:solidFill>
              </a:rPr>
              <a:t> </a:t>
            </a:r>
            <a:r>
              <a:rPr lang="en-GB" sz="2000" b="0" noProof="0" dirty="0" err="1">
                <a:solidFill>
                  <a:schemeClr val="bg1"/>
                </a:solidFill>
              </a:rPr>
              <a:t>konfidensiell</a:t>
            </a:r>
            <a:r>
              <a:rPr lang="en-GB" sz="2000" b="0" noProof="0" dirty="0">
                <a:solidFill>
                  <a:schemeClr val="bg1"/>
                </a:solidFill>
              </a:rPr>
              <a:t> </a:t>
            </a:r>
            <a:r>
              <a:rPr lang="en-GB" sz="2000" b="0" noProof="0" dirty="0" err="1">
                <a:solidFill>
                  <a:schemeClr val="bg1"/>
                </a:solidFill>
              </a:rPr>
              <a:t>informasjon</a:t>
            </a:r>
            <a:r>
              <a:rPr lang="en-GB" sz="2000" b="0" noProof="0" dirty="0">
                <a:solidFill>
                  <a:schemeClr val="bg1"/>
                </a:solidFill>
              </a:rPr>
              <a:t>. </a:t>
            </a:r>
          </a:p>
        </p:txBody>
      </p:sp>
      <p:sp>
        <p:nvSpPr>
          <p:cNvPr id="13" name="Date Placeholder 6" hidden="1">
            <a:extLst>
              <a:ext uri="{FF2B5EF4-FFF2-40B4-BE49-F238E27FC236}">
                <a16:creationId xmlns:a16="http://schemas.microsoft.com/office/drawing/2014/main" id="{16F02AC0-8835-4687-9809-625BC7974E07}"/>
              </a:ext>
            </a:extLst>
          </p:cNvPr>
          <p:cNvSpPr>
            <a:spLocks noGrp="1"/>
          </p:cNvSpPr>
          <p:nvPr>
            <p:ph type="dt" sz="half" idx="15"/>
          </p:nvPr>
        </p:nvSpPr>
        <p:spPr>
          <a:xfrm>
            <a:off x="0" y="6858000"/>
            <a:ext cx="0" cy="0"/>
          </a:xfrm>
          <a:prstGeom prst="rect">
            <a:avLst/>
          </a:prstGeom>
        </p:spPr>
        <p:txBody>
          <a:bodyPr/>
          <a:lstStyle>
            <a:lvl1pPr>
              <a:defRPr sz="100">
                <a:noFill/>
              </a:defRPr>
            </a:lvl1pPr>
          </a:lstStyle>
          <a:p>
            <a:fld id="{D1A22AB2-7BDC-430E-9D10-44C64737618D}" type="datetime4">
              <a:rPr lang="en-GB" smtClean="0"/>
              <a:t>09 September 2026</a:t>
            </a:fld>
            <a:endParaRPr lang="en-GB" dirty="0"/>
          </a:p>
        </p:txBody>
      </p:sp>
      <p:sp>
        <p:nvSpPr>
          <p:cNvPr id="14" name="Footer Placeholder 8" hidden="1">
            <a:extLst>
              <a:ext uri="{FF2B5EF4-FFF2-40B4-BE49-F238E27FC236}">
                <a16:creationId xmlns:a16="http://schemas.microsoft.com/office/drawing/2014/main" id="{06D6C9CE-4F2C-454C-BB55-801B8D39FB8A}"/>
              </a:ext>
            </a:extLst>
          </p:cNvPr>
          <p:cNvSpPr>
            <a:spLocks noGrp="1"/>
          </p:cNvSpPr>
          <p:nvPr>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5" name="Slide Number Placeholder 10" hidden="1">
            <a:extLst>
              <a:ext uri="{FF2B5EF4-FFF2-40B4-BE49-F238E27FC236}">
                <a16:creationId xmlns:a16="http://schemas.microsoft.com/office/drawing/2014/main" id="{E475F42F-AD98-4F3B-A294-8047E72ED3B3}"/>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3728938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GB" dirty="0"/>
              <a:t>Click to edit Master title style</a:t>
            </a:r>
          </a:p>
        </p:txBody>
      </p:sp>
      <p:sp>
        <p:nvSpPr>
          <p:cNvPr id="3" name="Plassholder for innhold 2"/>
          <p:cNvSpPr>
            <a:spLocks noGrp="1"/>
          </p:cNvSpPr>
          <p:nvPr>
            <p:ph idx="1"/>
          </p:nvPr>
        </p:nvSpPr>
        <p:spPr/>
        <p:txBody>
          <a:bodyPr/>
          <a:lstStyle>
            <a:lvl2pPr marL="576115" indent="-216043">
              <a:buFont typeface="Calibri" panose="020F0502020204030204" pitchFamily="34" charset="0"/>
              <a:buChar char="-"/>
              <a:defRPr/>
            </a:lvl2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24685111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over A">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833B0605-69D6-6075-308E-FAA7A0D2B505}"/>
              </a:ext>
            </a:extLst>
          </p:cNvPr>
          <p:cNvSpPr/>
          <p:nvPr userDrawn="1"/>
        </p:nvSpPr>
        <p:spPr bwMode="white">
          <a:xfrm>
            <a:off x="0" y="0"/>
            <a:ext cx="12193200" cy="6858000"/>
          </a:xfrm>
          <a:prstGeom prst="rect">
            <a:avLst/>
          </a:prstGeom>
          <a:gradFill>
            <a:gsLst>
              <a:gs pos="100000">
                <a:schemeClr val="bg2">
                  <a:lumMod val="50000"/>
                  <a:lumOff val="50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5" name="Text Placeholder 63">
            <a:extLst>
              <a:ext uri="{FF2B5EF4-FFF2-40B4-BE49-F238E27FC236}">
                <a16:creationId xmlns:a16="http://schemas.microsoft.com/office/drawing/2014/main" id="{14A339D7-8E34-C0A5-E64E-BFFE0FE6C4E0}"/>
              </a:ext>
            </a:extLst>
          </p:cNvPr>
          <p:cNvSpPr txBox="1">
            <a:spLocks noChangeAspect="1"/>
          </p:cNvSpPr>
          <p:nvPr userDrawn="1"/>
        </p:nvSpPr>
        <p:spPr bwMode="invGray">
          <a:xfrm>
            <a:off x="871200" y="0"/>
            <a:ext cx="1321102" cy="1576800"/>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6" name="Freeform 6">
            <a:extLst>
              <a:ext uri="{FF2B5EF4-FFF2-40B4-BE49-F238E27FC236}">
                <a16:creationId xmlns:a16="http://schemas.microsoft.com/office/drawing/2014/main" id="{CEF199E2-C2A6-E661-D2B8-0A3042ECC011}"/>
              </a:ext>
            </a:extLst>
          </p:cNvPr>
          <p:cNvSpPr txBox="1">
            <a:spLocks/>
          </p:cNvSpPr>
          <p:nvPr userDrawn="1"/>
        </p:nvSpPr>
        <p:spPr bwMode="white">
          <a:xfrm>
            <a:off x="1156943" y="688394"/>
            <a:ext cx="749619" cy="672738"/>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0ABB6352-A0A8-48E4-8F03-79D2E46AD91D}"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userDrawn="1">
            <p:ph type="ctrTitle" hasCustomPrompt="1"/>
          </p:nvPr>
        </p:nvSpPr>
        <p:spPr>
          <a:xfrm>
            <a:off x="696911" y="2354263"/>
            <a:ext cx="6602413" cy="3024137"/>
          </a:xfrm>
        </p:spPr>
        <p:txBody>
          <a:bodyPr anchor="b"/>
          <a:lstStyle>
            <a:lvl1pPr algn="l">
              <a:defRPr sz="4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userDrawn="1">
            <p:ph type="subTitle" idx="1" hasCustomPrompt="1"/>
          </p:nvPr>
        </p:nvSpPr>
        <p:spPr>
          <a:xfrm>
            <a:off x="696913" y="5479013"/>
            <a:ext cx="6602412" cy="1098000"/>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2954060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ver B">
    <p:bg>
      <p:bgRef idx="1001">
        <a:schemeClr val="bg1"/>
      </p:bgRef>
    </p:bg>
    <p:spTree>
      <p:nvGrpSpPr>
        <p:cNvPr id="1" name=""/>
        <p:cNvGrpSpPr/>
        <p:nvPr/>
      </p:nvGrpSpPr>
      <p:grpSpPr>
        <a:xfrm>
          <a:off x="0" y="0"/>
          <a:ext cx="0" cy="0"/>
          <a:chOff x="0" y="0"/>
          <a:chExt cx="0" cy="0"/>
        </a:xfrm>
      </p:grpSpPr>
      <p:pic>
        <p:nvPicPr>
          <p:cNvPr id="8" name="Picture 7" descr="A person in a white coat&#10;&#10;AI-generated content may be incorrect.">
            <a:extLst>
              <a:ext uri="{FF2B5EF4-FFF2-40B4-BE49-F238E27FC236}">
                <a16:creationId xmlns:a16="http://schemas.microsoft.com/office/drawing/2014/main" id="{6424F794-1AA8-E383-9F3A-DDBD4A228AED}"/>
              </a:ext>
            </a:extLst>
          </p:cNvPr>
          <p:cNvPicPr>
            <a:picLocks noChangeAspect="1"/>
          </p:cNvPicPr>
          <p:nvPr userDrawn="1"/>
        </p:nvPicPr>
        <p:blipFill>
          <a:blip r:embed="rId2"/>
          <a:srcRect l="5512" r="5332"/>
          <a:stretch>
            <a:fillRect/>
          </a:stretch>
        </p:blipFill>
        <p:spPr>
          <a:xfrm>
            <a:off x="1" y="0"/>
            <a:ext cx="12192000" cy="6858000"/>
          </a:xfrm>
          <a:prstGeom prst="rect">
            <a:avLst/>
          </a:prstGeom>
        </p:spPr>
      </p:pic>
      <p:sp>
        <p:nvSpPr>
          <p:cNvPr id="9" name="Baggrund">
            <a:extLst>
              <a:ext uri="{FF2B5EF4-FFF2-40B4-BE49-F238E27FC236}">
                <a16:creationId xmlns:a16="http://schemas.microsoft.com/office/drawing/2014/main" id="{9F4BED65-4CA9-3131-392D-8D0A7221C8B9}"/>
              </a:ext>
            </a:extLst>
          </p:cNvPr>
          <p:cNvSpPr/>
          <p:nvPr userDrawn="1"/>
        </p:nvSpPr>
        <p:spPr bwMode="white">
          <a:xfrm>
            <a:off x="-1" y="3999600"/>
            <a:ext cx="5413375" cy="207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grpSp>
        <p:nvGrpSpPr>
          <p:cNvPr id="7" name="Logo">
            <a:extLst>
              <a:ext uri="{FF2B5EF4-FFF2-40B4-BE49-F238E27FC236}">
                <a16:creationId xmlns:a16="http://schemas.microsoft.com/office/drawing/2014/main" id="{8B07534F-7BD5-FC26-6198-E3AED92ACBE1}"/>
              </a:ext>
            </a:extLst>
          </p:cNvPr>
          <p:cNvGrpSpPr>
            <a:grpSpLocks noChangeAspect="1"/>
          </p:cNvGrpSpPr>
          <p:nvPr userDrawn="1"/>
        </p:nvGrpSpPr>
        <p:grpSpPr bwMode="ltGray">
          <a:xfrm>
            <a:off x="871200" y="0"/>
            <a:ext cx="1321102" cy="1576800"/>
            <a:chOff x="896162" y="0"/>
            <a:chExt cx="736600" cy="879168"/>
          </a:xfrm>
        </p:grpSpPr>
        <p:sp>
          <p:nvSpPr>
            <p:cNvPr id="5" name="Text Placeholder 63">
              <a:extLst>
                <a:ext uri="{FF2B5EF4-FFF2-40B4-BE49-F238E27FC236}">
                  <a16:creationId xmlns:a16="http://schemas.microsoft.com/office/drawing/2014/main" id="{14A339D7-8E34-C0A5-E64E-BFFE0FE6C4E0}"/>
                </a:ext>
              </a:extLst>
            </p:cNvPr>
            <p:cNvSpPr txBox="1">
              <a:spLocks noChangeAspect="1"/>
            </p:cNvSpPr>
            <p:nvPr userDrawn="1"/>
          </p:nvSpPr>
          <p:spPr bwMode="ltGray">
            <a:xfrm>
              <a:off x="896162" y="0"/>
              <a:ext cx="736600" cy="879168"/>
            </a:xfrm>
            <a:prstGeom prst="rect">
              <a:avLst/>
            </a:prstGeom>
            <a:solidFill>
              <a:schemeClr val="tx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a:t>
              </a:r>
            </a:p>
          </p:txBody>
        </p:sp>
        <p:sp>
          <p:nvSpPr>
            <p:cNvPr id="6" name="Freeform 6">
              <a:extLst>
                <a:ext uri="{FF2B5EF4-FFF2-40B4-BE49-F238E27FC236}">
                  <a16:creationId xmlns:a16="http://schemas.microsoft.com/office/drawing/2014/main" id="{CEF199E2-C2A6-E661-D2B8-0A3042ECC011}"/>
                </a:ext>
              </a:extLst>
            </p:cNvPr>
            <p:cNvSpPr txBox="1">
              <a:spLocks/>
            </p:cNvSpPr>
            <p:nvPr userDrawn="1"/>
          </p:nvSpPr>
          <p:spPr bwMode="ltGray">
            <a:xfrm>
              <a:off x="1055482"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z</a:t>
              </a:r>
            </a:p>
          </p:txBody>
        </p:sp>
      </p:grpSp>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a:prstGeom prst="rect">
            <a:avLst/>
          </a:prstGeom>
        </p:spPr>
        <p:txBody>
          <a:bodyPr/>
          <a:lstStyle>
            <a:lvl1pPr>
              <a:defRPr sz="100">
                <a:noFill/>
              </a:defRPr>
            </a:lvl1pPr>
          </a:lstStyle>
          <a:p>
            <a:fld id="{13D218A6-91C9-4BED-9822-A6C15A877B73}"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p:ph type="ctrTitle" hasCustomPrompt="1"/>
          </p:nvPr>
        </p:nvSpPr>
        <p:spPr>
          <a:xfrm>
            <a:off x="696912" y="3999600"/>
            <a:ext cx="4716464" cy="1378800"/>
          </a:xfrm>
        </p:spPr>
        <p:txBody>
          <a:bodyPr anchor="b"/>
          <a:lstStyle>
            <a:lvl1pPr algn="l">
              <a:defRPr sz="4000">
                <a:solidFill>
                  <a:schemeClr val="tx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p:ph type="subTitle" idx="1" hasCustomPrompt="1"/>
          </p:nvPr>
        </p:nvSpPr>
        <p:spPr>
          <a:xfrm>
            <a:off x="696913" y="5479013"/>
            <a:ext cx="4716462" cy="594187"/>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2"/>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474482345"/>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ver and full picture">
    <p:bg>
      <p:bgRef idx="1001">
        <a:schemeClr val="bg1"/>
      </p:bgRef>
    </p:bg>
    <p:spTree>
      <p:nvGrpSpPr>
        <p:cNvPr id="1" name=""/>
        <p:cNvGrpSpPr/>
        <p:nvPr/>
      </p:nvGrpSpPr>
      <p:grpSpPr>
        <a:xfrm>
          <a:off x="0" y="0"/>
          <a:ext cx="0" cy="0"/>
          <a:chOff x="0" y="0"/>
          <a:chExt cx="0" cy="0"/>
        </a:xfrm>
      </p:grpSpPr>
      <p:sp>
        <p:nvSpPr>
          <p:cNvPr id="13" name="Baggrund">
            <a:extLst>
              <a:ext uri="{FF2B5EF4-FFF2-40B4-BE49-F238E27FC236}">
                <a16:creationId xmlns:a16="http://schemas.microsoft.com/office/drawing/2014/main" id="{CABC6D3D-6D55-BEA1-68AD-A253AAE02519}"/>
              </a:ext>
            </a:extLst>
          </p:cNvPr>
          <p:cNvSpPr/>
          <p:nvPr userDrawn="1"/>
        </p:nvSpPr>
        <p:spPr bwMode="white">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199" y="0"/>
            <a:ext cx="12193199" cy="6858000"/>
          </a:xfrm>
          <a:custGeom>
            <a:avLst/>
            <a:gdLst>
              <a:gd name="csX0" fmla="*/ 0 w 12193199"/>
              <a:gd name="csY0" fmla="*/ 0 h 6858000"/>
              <a:gd name="csX1" fmla="*/ 872399 w 12193199"/>
              <a:gd name="csY1" fmla="*/ 0 h 6858000"/>
              <a:gd name="csX2" fmla="*/ 872399 w 12193199"/>
              <a:gd name="csY2" fmla="*/ 1576800 h 6858000"/>
              <a:gd name="csX3" fmla="*/ 2193501 w 12193199"/>
              <a:gd name="csY3" fmla="*/ 1576800 h 6858000"/>
              <a:gd name="csX4" fmla="*/ 2193501 w 12193199"/>
              <a:gd name="csY4" fmla="*/ 0 h 6858000"/>
              <a:gd name="csX5" fmla="*/ 12193199 w 12193199"/>
              <a:gd name="csY5" fmla="*/ 0 h 6858000"/>
              <a:gd name="csX6" fmla="*/ 12193199 w 12193199"/>
              <a:gd name="csY6" fmla="*/ 6858000 h 6858000"/>
              <a:gd name="csX7" fmla="*/ 0 w 12193199"/>
              <a:gd name="csY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3199" h="6858000">
                <a:moveTo>
                  <a:pt x="0" y="0"/>
                </a:moveTo>
                <a:lnTo>
                  <a:pt x="872399" y="0"/>
                </a:lnTo>
                <a:lnTo>
                  <a:pt x="872399" y="1576800"/>
                </a:lnTo>
                <a:lnTo>
                  <a:pt x="2193501" y="1576800"/>
                </a:lnTo>
                <a:lnTo>
                  <a:pt x="2193501" y="0"/>
                </a:lnTo>
                <a:lnTo>
                  <a:pt x="12193199" y="0"/>
                </a:lnTo>
                <a:lnTo>
                  <a:pt x="12193199" y="6858000"/>
                </a:lnTo>
                <a:lnTo>
                  <a:pt x="0" y="6858000"/>
                </a:lnTo>
                <a:close/>
              </a:path>
            </a:pathLst>
          </a:custGeom>
          <a:solidFill>
            <a:schemeClr val="tx1">
              <a:lumMod val="65000"/>
            </a:schemeClr>
          </a:solidFill>
        </p:spPr>
        <p:txBody>
          <a:bodyPr wrap="square" tIns="648000" anchor="ctr" anchorCtr="0">
            <a:noAutofit/>
          </a:bodyPr>
          <a:lstStyle>
            <a:lvl1pPr marL="0" indent="0" algn="ctr">
              <a:buNone/>
              <a:defRPr sz="1600">
                <a:solidFill>
                  <a:schemeClr val="tx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6" name="Logo">
            <a:extLst>
              <a:ext uri="{FF2B5EF4-FFF2-40B4-BE49-F238E27FC236}">
                <a16:creationId xmlns:a16="http://schemas.microsoft.com/office/drawing/2014/main" id="{CEF199E2-C2A6-E661-D2B8-0A3042ECC011}"/>
              </a:ext>
            </a:extLst>
          </p:cNvPr>
          <p:cNvSpPr txBox="1">
            <a:spLocks/>
          </p:cNvSpPr>
          <p:nvPr userDrawn="1"/>
        </p:nvSpPr>
        <p:spPr>
          <a:xfrm>
            <a:off x="1156943" y="688394"/>
            <a:ext cx="749619" cy="672738"/>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B763740-D205-4210-AB3B-C37442F6812A}"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userDrawn="1">
            <p:ph type="ctrTitle" hasCustomPrompt="1"/>
          </p:nvPr>
        </p:nvSpPr>
        <p:spPr>
          <a:xfrm>
            <a:off x="696911" y="3429001"/>
            <a:ext cx="6602413" cy="1949400"/>
          </a:xfrm>
        </p:spPr>
        <p:txBody>
          <a:bodyPr anchor="b"/>
          <a:lstStyle>
            <a:lvl1pPr algn="l">
              <a:defRPr sz="4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userDrawn="1">
            <p:ph type="subTitle" idx="1" hasCustomPrompt="1"/>
          </p:nvPr>
        </p:nvSpPr>
        <p:spPr>
          <a:xfrm>
            <a:off x="696913" y="5479013"/>
            <a:ext cx="6602412" cy="1098000"/>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1485323463"/>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Blue-Green)">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2">
                  <a:lumMod val="60000"/>
                  <a:lumOff val="4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5762799-D291-40B7-9D42-0A20F903BFA9}"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15" name="Slide Number Placeholder 14">
            <a:extLst>
              <a:ext uri="{FF2B5EF4-FFF2-40B4-BE49-F238E27FC236}">
                <a16:creationId xmlns:a16="http://schemas.microsoft.com/office/drawing/2014/main" id="{EB45E528-5974-3985-BA79-D52812ED536D}"/>
              </a:ext>
            </a:extLst>
          </p:cNvPr>
          <p:cNvSpPr>
            <a:spLocks noGrp="1"/>
          </p:cNvSpPr>
          <p:nvPr userDrawn="1">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5295463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ver and pictur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6356350" y="279400"/>
            <a:ext cx="5554664" cy="6297613"/>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35A3FF05-4600-4511-BB09-4F9C0D67FEF9}"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userDrawn="1">
            <p:ph type="ctrTitle" hasCustomPrompt="1"/>
          </p:nvPr>
        </p:nvSpPr>
        <p:spPr>
          <a:xfrm>
            <a:off x="696911" y="3429001"/>
            <a:ext cx="5138739" cy="1949400"/>
          </a:xfrm>
        </p:spPr>
        <p:txBody>
          <a:bodyPr anchor="b"/>
          <a:lstStyle>
            <a:lvl1pPr algn="l">
              <a:defRPr sz="4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userDrawn="1">
            <p:ph type="subTitle" idx="1" hasCustomPrompt="1"/>
          </p:nvPr>
        </p:nvSpPr>
        <p:spPr>
          <a:xfrm>
            <a:off x="696913" y="5479013"/>
            <a:ext cx="5138738" cy="1098000"/>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grpSp>
        <p:nvGrpSpPr>
          <p:cNvPr id="5" name="Logo">
            <a:extLst>
              <a:ext uri="{FF2B5EF4-FFF2-40B4-BE49-F238E27FC236}">
                <a16:creationId xmlns:a16="http://schemas.microsoft.com/office/drawing/2014/main" id="{080A6A6A-21D6-C9D2-7719-8DE687F242E5}"/>
              </a:ext>
            </a:extLst>
          </p:cNvPr>
          <p:cNvGrpSpPr>
            <a:grpSpLocks noChangeAspect="1"/>
          </p:cNvGrpSpPr>
          <p:nvPr userDrawn="1"/>
        </p:nvGrpSpPr>
        <p:grpSpPr bwMode="invGray">
          <a:xfrm>
            <a:off x="871200" y="0"/>
            <a:ext cx="1321102" cy="1576800"/>
            <a:chOff x="896162" y="0"/>
            <a:chExt cx="736600" cy="879168"/>
          </a:xfrm>
        </p:grpSpPr>
        <p:sp>
          <p:nvSpPr>
            <p:cNvPr id="7" name="Text Placeholder 63">
              <a:extLst>
                <a:ext uri="{FF2B5EF4-FFF2-40B4-BE49-F238E27FC236}">
                  <a16:creationId xmlns:a16="http://schemas.microsoft.com/office/drawing/2014/main" id="{0D4C8D15-CDF1-99E7-97CC-B0486C2C575F}"/>
                </a:ext>
              </a:extLst>
            </p:cNvPr>
            <p:cNvSpPr txBox="1">
              <a:spLocks noChangeAspect="1"/>
            </p:cNvSpPr>
            <p:nvPr userDrawn="1"/>
          </p:nvSpPr>
          <p:spPr bwMode="invGray">
            <a:xfrm>
              <a:off x="896162"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a:t>
              </a:r>
            </a:p>
          </p:txBody>
        </p:sp>
        <p:sp>
          <p:nvSpPr>
            <p:cNvPr id="8" name="Freeform 6">
              <a:extLst>
                <a:ext uri="{FF2B5EF4-FFF2-40B4-BE49-F238E27FC236}">
                  <a16:creationId xmlns:a16="http://schemas.microsoft.com/office/drawing/2014/main" id="{BD90C5D2-C745-E5FF-8A78-0B604192C36F}"/>
                </a:ext>
              </a:extLst>
            </p:cNvPr>
            <p:cNvSpPr txBox="1">
              <a:spLocks/>
            </p:cNvSpPr>
            <p:nvPr userDrawn="1"/>
          </p:nvSpPr>
          <p:spPr bwMode="invGray">
            <a:xfrm>
              <a:off x="1055482"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z</a:t>
              </a:r>
            </a:p>
          </p:txBody>
        </p:sp>
      </p:grpSp>
    </p:spTree>
    <p:extLst>
      <p:ext uri="{BB962C8B-B14F-4D97-AF65-F5344CB8AC3E}">
        <p14:creationId xmlns:p14="http://schemas.microsoft.com/office/powerpoint/2010/main" val="932299504"/>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ivider (Blue-Green)">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2">
                  <a:lumMod val="60000"/>
                  <a:lumOff val="4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5762799-D291-40B7-9D42-0A20F903BFA9}"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15" name="Slide Number Placeholder 14">
            <a:extLst>
              <a:ext uri="{FF2B5EF4-FFF2-40B4-BE49-F238E27FC236}">
                <a16:creationId xmlns:a16="http://schemas.microsoft.com/office/drawing/2014/main" id="{EB45E528-5974-3985-BA79-D52812ED536D}"/>
              </a:ext>
            </a:extLst>
          </p:cNvPr>
          <p:cNvSpPr>
            <a:spLocks noGrp="1"/>
          </p:cNvSpPr>
          <p:nvPr userDrawn="1">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406016839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ivider (Blue-Red)">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5">
                  <a:lumMod val="40000"/>
                  <a:lumOff val="6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8" name="Logo">
            <a:extLst>
              <a:ext uri="{FF2B5EF4-FFF2-40B4-BE49-F238E27FC236}">
                <a16:creationId xmlns:a16="http://schemas.microsoft.com/office/drawing/2014/main" id="{6E826C15-60C7-4A89-7E05-D8E3D8C3A667}"/>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2" name="Logo">
            <a:extLst>
              <a:ext uri="{FF2B5EF4-FFF2-40B4-BE49-F238E27FC236}">
                <a16:creationId xmlns:a16="http://schemas.microsoft.com/office/drawing/2014/main" id="{E7692B0B-6A59-5C97-2A63-F0E68435E204}"/>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A1ADA684-1C59-4068-94B7-80F8D7771D7D}"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BCA202A-255B-309E-CAD7-631B8D012867}"/>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403449544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ivider (Green-Yellow)">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4">
                  <a:lumMod val="40000"/>
                  <a:lumOff val="60000"/>
                </a:schemeClr>
              </a:gs>
              <a:gs pos="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8" name="Logo">
            <a:extLst>
              <a:ext uri="{FF2B5EF4-FFF2-40B4-BE49-F238E27FC236}">
                <a16:creationId xmlns:a16="http://schemas.microsoft.com/office/drawing/2014/main" id="{8BC85861-2FB3-5F5C-0CCE-334D23BE287F}"/>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2" name="Logo">
            <a:extLst>
              <a:ext uri="{FF2B5EF4-FFF2-40B4-BE49-F238E27FC236}">
                <a16:creationId xmlns:a16="http://schemas.microsoft.com/office/drawing/2014/main" id="{DB6F83E0-6B16-40B4-F511-4E3E1BA483E2}"/>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C60E9563-A0D2-4333-8D6E-BD2217EB41E7}"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043CA439-8159-F071-AC79-A82A38DF2204}"/>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627072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ivider (Light Blu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bg2">
                  <a:lumMod val="25000"/>
                  <a:lumOff val="75000"/>
                </a:schemeClr>
              </a:gs>
              <a:gs pos="0">
                <a:schemeClr val="accent2">
                  <a:lumMod val="20000"/>
                  <a:lumOff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321D9025-334F-4C94-8BB9-67F1F7AF8F39}"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0EED120-9E80-5452-0797-37D6B887ADAA}"/>
              </a:ext>
            </a:extLst>
          </p:cNvPr>
          <p:cNvSpPr>
            <a:spLocks noGrp="1"/>
          </p:cNvSpPr>
          <p:nvPr userDrawn="1">
            <p:ph type="sldNum" sz="quarter" idx="17"/>
          </p:nvPr>
        </p:nvSpPr>
        <p:spPr>
          <a:noFill/>
        </p:spPr>
        <p:txBody>
          <a:bodyPr/>
          <a:lstStyle>
            <a:lvl1pPr>
              <a:defRPr>
                <a:solidFill>
                  <a:schemeClr val="bg2"/>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027541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Divider (Green)">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solidFill>
            <a:srgbClr val="CDF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5EA42969-ECAF-43CA-BED7-9886154B7183}"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0EED120-9E80-5452-0797-37D6B887ADAA}"/>
              </a:ext>
            </a:extLst>
          </p:cNvPr>
          <p:cNvSpPr>
            <a:spLocks noGrp="1"/>
          </p:cNvSpPr>
          <p:nvPr userDrawn="1">
            <p:ph type="sldNum" sz="quarter" idx="17"/>
          </p:nvPr>
        </p:nvSpPr>
        <p:spPr>
          <a:noFill/>
        </p:spPr>
        <p:txBody>
          <a:bodyPr/>
          <a:lstStyle>
            <a:lvl1pPr>
              <a:defRPr>
                <a:solidFill>
                  <a:schemeClr val="bg2"/>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49673499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ivider (Gray)">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solidFill>
            <a:srgbClr val="EBEB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5EA42969-ECAF-43CA-BED7-9886154B7183}"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0EED120-9E80-5452-0797-37D6B887ADAA}"/>
              </a:ext>
            </a:extLst>
          </p:cNvPr>
          <p:cNvSpPr>
            <a:spLocks noGrp="1"/>
          </p:cNvSpPr>
          <p:nvPr userDrawn="1">
            <p:ph type="sldNum" sz="quarter" idx="17"/>
          </p:nvPr>
        </p:nvSpPr>
        <p:spPr>
          <a:noFill/>
        </p:spPr>
        <p:txBody>
          <a:bodyPr/>
          <a:lstStyle>
            <a:lvl1pPr>
              <a:defRPr>
                <a:solidFill>
                  <a:schemeClr val="bg2"/>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384789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on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p:txBody>
          <a:bodyPr/>
          <a:lstStyle>
            <a:lvl1pPr>
              <a:defRPr/>
            </a:lvl1pPr>
            <a:lvl5pPr>
              <a:defRPr/>
            </a:lvl5pPr>
            <a:lvl6pPr>
              <a:defRPr/>
            </a:lvl6pPr>
            <a:lvl7pPr>
              <a:defRPr/>
            </a:lvl7pPr>
            <a:lvl8pPr>
              <a:defRPr/>
            </a:lvl8pPr>
            <a:lvl9pPr>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79AA4F96-AB1A-4342-53B7-0B799EE2F19A}"/>
              </a:ext>
            </a:extLst>
          </p:cNvPr>
          <p:cNvSpPr>
            <a:spLocks noGrp="1"/>
          </p:cNvSpPr>
          <p:nvPr>
            <p:ph type="dt" sz="half" idx="10"/>
          </p:nvPr>
        </p:nvSpPr>
        <p:spPr>
          <a:xfrm>
            <a:off x="0" y="6563982"/>
            <a:ext cx="0" cy="0"/>
          </a:xfrm>
          <a:prstGeom prst="rect">
            <a:avLst/>
          </a:prstGeom>
        </p:spPr>
        <p:txBody>
          <a:bodyPr/>
          <a:lstStyle/>
          <a:p>
            <a:fld id="{3ECA2F7C-4E8C-4175-B81C-B0829FF1812B}" type="datetime4">
              <a:rPr lang="en-GB" smtClean="0"/>
              <a:t>09 September 2026</a:t>
            </a:fld>
            <a:endParaRPr lang="en-GB" dirty="0"/>
          </a:p>
        </p:txBody>
      </p:sp>
      <p:sp>
        <p:nvSpPr>
          <p:cNvPr id="5" name="Footer Placeholder 4">
            <a:extLst>
              <a:ext uri="{FF2B5EF4-FFF2-40B4-BE49-F238E27FC236}">
                <a16:creationId xmlns:a16="http://schemas.microsoft.com/office/drawing/2014/main" id="{2338F565-D591-02F4-656F-D8F6DAEB4668}"/>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C309293A-9672-46B2-CD9A-F58410D94A1E}"/>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1588680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one content (Blue)">
    <p:bg>
      <p:bgRef idx="1001">
        <a:schemeClr val="bg1"/>
      </p:bgRef>
    </p:bg>
    <p:spTree>
      <p:nvGrpSpPr>
        <p:cNvPr id="1" name=""/>
        <p:cNvGrpSpPr/>
        <p:nvPr/>
      </p:nvGrpSpPr>
      <p:grpSpPr>
        <a:xfrm>
          <a:off x="0" y="0"/>
          <a:ext cx="0" cy="0"/>
          <a:chOff x="0" y="0"/>
          <a:chExt cx="0" cy="0"/>
        </a:xfrm>
      </p:grpSpPr>
      <p:sp>
        <p:nvSpPr>
          <p:cNvPr id="7" name="Baggrund">
            <a:extLst>
              <a:ext uri="{FF2B5EF4-FFF2-40B4-BE49-F238E27FC236}">
                <a16:creationId xmlns:a16="http://schemas.microsoft.com/office/drawing/2014/main" id="{D9DD4C16-D75A-C112-8EF3-4593C66F1FE6}"/>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C7DF9565-BC4B-6500-9F90-052B657C6BC7}"/>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EAC0D800-9FD4-5B52-5D76-E598679A17CC}"/>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79AA4F96-AB1A-4342-53B7-0B799EE2F19A}"/>
              </a:ext>
            </a:extLst>
          </p:cNvPr>
          <p:cNvSpPr>
            <a:spLocks noGrp="1"/>
          </p:cNvSpPr>
          <p:nvPr>
            <p:ph type="dt" sz="half" idx="10"/>
          </p:nvPr>
        </p:nvSpPr>
        <p:spPr>
          <a:xfrm>
            <a:off x="0" y="6563982"/>
            <a:ext cx="0" cy="0"/>
          </a:xfrm>
          <a:prstGeom prst="rect">
            <a:avLst/>
          </a:prstGeom>
        </p:spPr>
        <p:txBody>
          <a:bodyPr/>
          <a:lstStyle/>
          <a:p>
            <a:fld id="{82963C5D-C983-4CF8-8D99-C470C453DD7D}" type="datetime4">
              <a:rPr lang="en-GB" smtClean="0"/>
              <a:t>09 September 2026</a:t>
            </a:fld>
            <a:endParaRPr lang="en-GB" dirty="0"/>
          </a:p>
        </p:txBody>
      </p:sp>
      <p:sp>
        <p:nvSpPr>
          <p:cNvPr id="5" name="Footer Placeholder 4">
            <a:extLst>
              <a:ext uri="{FF2B5EF4-FFF2-40B4-BE49-F238E27FC236}">
                <a16:creationId xmlns:a16="http://schemas.microsoft.com/office/drawing/2014/main" id="{2338F565-D591-02F4-656F-D8F6DAEB4668}"/>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C309293A-9672-46B2-CD9A-F58410D94A1E}"/>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820816717"/>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356349" y="1504950"/>
            <a:ext cx="5137151" cy="4672650"/>
          </a:xfrm>
          <a:solidFill>
            <a:schemeClr val="bg1">
              <a:lumMod val="95000"/>
            </a:schemeClr>
          </a:solidFill>
        </p:spPr>
        <p:txBody>
          <a:bodyPr tIns="648000" anchor="ctr" anchorCtr="0"/>
          <a:lstStyle>
            <a:lvl1pPr marL="0" indent="0" algn="ctr">
              <a:buNone/>
              <a:defRPr sz="1600">
                <a:solidFill>
                  <a:schemeClr val="tx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1CEE748F-03E8-47BE-9817-39181593439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1504950"/>
            <a:ext cx="5137151" cy="4672650"/>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6" name="Slide Number Placeholder 5">
            <a:extLst>
              <a:ext uri="{FF2B5EF4-FFF2-40B4-BE49-F238E27FC236}">
                <a16:creationId xmlns:a16="http://schemas.microsoft.com/office/drawing/2014/main" id="{ECA2BB86-7F83-7675-BFB0-7655042B0C73}"/>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270578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Blue-Red)">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5">
                  <a:lumMod val="40000"/>
                  <a:lumOff val="6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8" name="Logo">
            <a:extLst>
              <a:ext uri="{FF2B5EF4-FFF2-40B4-BE49-F238E27FC236}">
                <a16:creationId xmlns:a16="http://schemas.microsoft.com/office/drawing/2014/main" id="{6E826C15-60C7-4A89-7E05-D8E3D8C3A667}"/>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2" name="Logo">
            <a:extLst>
              <a:ext uri="{FF2B5EF4-FFF2-40B4-BE49-F238E27FC236}">
                <a16:creationId xmlns:a16="http://schemas.microsoft.com/office/drawing/2014/main" id="{E7692B0B-6A59-5C97-2A63-F0E68435E204}"/>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A1ADA684-1C59-4068-94B7-80F8D7771D7D}"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BCA202A-255B-309E-CAD7-631B8D012867}"/>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5315238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and picture (Blue)">
    <p:bg>
      <p:bgRef idx="1001">
        <a:schemeClr val="bg1"/>
      </p:bgRef>
    </p:bg>
    <p:spTree>
      <p:nvGrpSpPr>
        <p:cNvPr id="1" name=""/>
        <p:cNvGrpSpPr/>
        <p:nvPr/>
      </p:nvGrpSpPr>
      <p:grpSpPr>
        <a:xfrm>
          <a:off x="0" y="0"/>
          <a:ext cx="0" cy="0"/>
          <a:chOff x="0" y="0"/>
          <a:chExt cx="0" cy="0"/>
        </a:xfrm>
      </p:grpSpPr>
      <p:sp>
        <p:nvSpPr>
          <p:cNvPr id="8" name="Baggrund">
            <a:extLst>
              <a:ext uri="{FF2B5EF4-FFF2-40B4-BE49-F238E27FC236}">
                <a16:creationId xmlns:a16="http://schemas.microsoft.com/office/drawing/2014/main" id="{95709F27-DA51-FEA8-2868-C1E5C82D4D5A}"/>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7" name="Logo">
            <a:extLst>
              <a:ext uri="{FF2B5EF4-FFF2-40B4-BE49-F238E27FC236}">
                <a16:creationId xmlns:a16="http://schemas.microsoft.com/office/drawing/2014/main" id="{4C28FBEE-D636-90D7-2F91-3F2E1E15994A}"/>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8" name="Logo">
            <a:extLst>
              <a:ext uri="{FF2B5EF4-FFF2-40B4-BE49-F238E27FC236}">
                <a16:creationId xmlns:a16="http://schemas.microsoft.com/office/drawing/2014/main" id="{D8D54F4D-469E-56A8-F5DF-EB270EDFA011}"/>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356349" y="2354263"/>
            <a:ext cx="5137151" cy="3822700"/>
          </a:xfrm>
          <a:solidFill>
            <a:schemeClr val="tx1">
              <a:lumMod val="85000"/>
            </a:schemeClr>
          </a:solidFill>
        </p:spPr>
        <p:txBody>
          <a:bodyPr tIns="648000" anchor="ctr" anchorCtr="0"/>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1CEE748F-03E8-47BE-9817-39181593439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2354263"/>
            <a:ext cx="5137151" cy="38227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2D5F3900-5FCE-15B2-FDC1-0D2A123DA404}"/>
              </a:ext>
            </a:extLst>
          </p:cNvPr>
          <p:cNvSpPr>
            <a:spLocks noGrp="1"/>
          </p:cNvSpPr>
          <p:nvPr>
            <p:ph type="dt" sz="half" idx="15"/>
          </p:nvPr>
        </p:nvSpPr>
        <p:spPr>
          <a:xfrm>
            <a:off x="0" y="6563982"/>
            <a:ext cx="0" cy="0"/>
          </a:xfrm>
          <a:prstGeom prst="rect">
            <a:avLst/>
          </a:prstGeom>
        </p:spPr>
        <p:txBody>
          <a:bodyPr/>
          <a:lstStyle/>
          <a:p>
            <a:fld id="{DC86E1AF-12B6-4355-84B2-A3F1E59E1AF7}" type="datetime4">
              <a:rPr lang="en-GB" smtClean="0"/>
              <a:t>09 September 2026</a:t>
            </a:fld>
            <a:endParaRPr lang="en-GB" dirty="0"/>
          </a:p>
        </p:txBody>
      </p:sp>
      <p:sp>
        <p:nvSpPr>
          <p:cNvPr id="5" name="Footer Placeholder 4">
            <a:extLst>
              <a:ext uri="{FF2B5EF4-FFF2-40B4-BE49-F238E27FC236}">
                <a16:creationId xmlns:a16="http://schemas.microsoft.com/office/drawing/2014/main" id="{368CC7A0-40A4-1195-C205-B2D87CDED41D}"/>
              </a:ext>
            </a:extLst>
          </p:cNvPr>
          <p:cNvSpPr>
            <a:spLocks noGrp="1"/>
          </p:cNvSpPr>
          <p:nvPr>
            <p:ph type="ftr" sz="quarter" idx="16"/>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ECA2BB86-7F83-7675-BFB0-7655042B0C73}"/>
              </a:ext>
            </a:extLst>
          </p:cNvPr>
          <p:cNvSpPr>
            <a:spLocks noGrp="1"/>
          </p:cNvSpPr>
          <p:nvPr>
            <p:ph type="sldNum" sz="quarter" idx="17"/>
          </p:nvPr>
        </p:nvSpPr>
        <p:spPr/>
        <p:txBody>
          <a:bodyPr/>
          <a:lstStyle>
            <a:lvl1pPr>
              <a:defRPr>
                <a:solidFill>
                  <a:schemeClr val="tx1"/>
                </a:solidFill>
              </a:defRPr>
            </a:lvl1pPr>
          </a:lstStyle>
          <a:p>
            <a:fld id="{23AA811B-2EBD-4900-905E-5BE206449611}" type="slidenum">
              <a:rPr lang="en-GB" smtClean="0"/>
              <a:pPr/>
              <a:t>‹#›</a:t>
            </a:fld>
            <a:endParaRPr lang="en-GB" dirty="0">
              <a:solidFill>
                <a:schemeClr val="tx1"/>
              </a:solidFill>
            </a:endParaRPr>
          </a:p>
        </p:txBody>
      </p:sp>
    </p:spTree>
    <p:extLst>
      <p:ext uri="{BB962C8B-B14F-4D97-AF65-F5344CB8AC3E}">
        <p14:creationId xmlns:p14="http://schemas.microsoft.com/office/powerpoint/2010/main" val="2798931239"/>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ture and conten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85318E54-A7C0-43F8-8747-5AE35BED7D21}"/>
              </a:ext>
            </a:extLst>
          </p:cNvPr>
          <p:cNvSpPr>
            <a:spLocks noGrp="1"/>
          </p:cNvSpPr>
          <p:nvPr>
            <p:ph type="pic" sz="quarter" idx="14" hasCustomPrompt="1"/>
          </p:nvPr>
        </p:nvSpPr>
        <p:spPr>
          <a:xfrm>
            <a:off x="696913" y="1485900"/>
            <a:ext cx="5137150" cy="4691700"/>
          </a:xfrm>
          <a:solidFill>
            <a:schemeClr val="bg1">
              <a:lumMod val="95000"/>
            </a:schemeClr>
          </a:solidFill>
        </p:spPr>
        <p:txBody>
          <a:bodyPr tIns="648000" anchor="ctr" anchorCtr="0"/>
          <a:lstStyle>
            <a:lvl1pPr marL="0" indent="0" algn="ctr">
              <a:buNone/>
              <a:defRPr sz="1600">
                <a:solidFill>
                  <a:schemeClr val="tx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C997E207-0A45-4633-9E81-66E4BD9F572A}"/>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356350" y="1485900"/>
            <a:ext cx="5137150" cy="4691700"/>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9307B538-4BCF-4B39-B331-F3CE747BECE1}"/>
              </a:ext>
            </a:extLst>
          </p:cNvPr>
          <p:cNvSpPr>
            <a:spLocks noGrp="1"/>
          </p:cNvSpPr>
          <p:nvPr>
            <p:ph type="dt" sz="half" idx="15"/>
          </p:nvPr>
        </p:nvSpPr>
        <p:spPr>
          <a:xfrm>
            <a:off x="0" y="6563982"/>
            <a:ext cx="0" cy="0"/>
          </a:xfrm>
          <a:prstGeom prst="rect">
            <a:avLst/>
          </a:prstGeom>
        </p:spPr>
        <p:txBody>
          <a:bodyPr/>
          <a:lstStyle/>
          <a:p>
            <a:fld id="{38E8E17B-A601-4B41-A662-B0A528939F48}" type="datetime4">
              <a:rPr lang="en-GB" smtClean="0"/>
              <a:t>09 September 2026</a:t>
            </a:fld>
            <a:endParaRPr lang="en-GB" dirty="0"/>
          </a:p>
        </p:txBody>
      </p:sp>
      <p:sp>
        <p:nvSpPr>
          <p:cNvPr id="5" name="Footer Placeholder 4">
            <a:extLst>
              <a:ext uri="{FF2B5EF4-FFF2-40B4-BE49-F238E27FC236}">
                <a16:creationId xmlns:a16="http://schemas.microsoft.com/office/drawing/2014/main" id="{0E91F4D0-AB09-B28F-A2F7-1F3908BF1916}"/>
              </a:ext>
            </a:extLst>
          </p:cNvPr>
          <p:cNvSpPr>
            <a:spLocks noGrp="1"/>
          </p:cNvSpPr>
          <p:nvPr>
            <p:ph type="ftr" sz="quarter" idx="16"/>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2CEA5E8A-8990-5C17-9847-B1DAC025612D}"/>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3814604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icture and content (Blue)">
    <p:bg>
      <p:bgRef idx="1001">
        <a:schemeClr val="bg1"/>
      </p:bgRef>
    </p:bg>
    <p:spTree>
      <p:nvGrpSpPr>
        <p:cNvPr id="1" name=""/>
        <p:cNvGrpSpPr/>
        <p:nvPr/>
      </p:nvGrpSpPr>
      <p:grpSpPr>
        <a:xfrm>
          <a:off x="0" y="0"/>
          <a:ext cx="0" cy="0"/>
          <a:chOff x="0" y="0"/>
          <a:chExt cx="0" cy="0"/>
        </a:xfrm>
      </p:grpSpPr>
      <p:sp>
        <p:nvSpPr>
          <p:cNvPr id="9" name="Baggrund">
            <a:extLst>
              <a:ext uri="{FF2B5EF4-FFF2-40B4-BE49-F238E27FC236}">
                <a16:creationId xmlns:a16="http://schemas.microsoft.com/office/drawing/2014/main" id="{3E6B4029-6959-1E8A-19E4-E6CE7B529D67}"/>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7" name="Logo">
            <a:extLst>
              <a:ext uri="{FF2B5EF4-FFF2-40B4-BE49-F238E27FC236}">
                <a16:creationId xmlns:a16="http://schemas.microsoft.com/office/drawing/2014/main" id="{2E465455-B910-089C-01D8-017DCE8A6548}"/>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8" name="Logo">
            <a:extLst>
              <a:ext uri="{FF2B5EF4-FFF2-40B4-BE49-F238E27FC236}">
                <a16:creationId xmlns:a16="http://schemas.microsoft.com/office/drawing/2014/main" id="{BB5A6ABE-3142-A329-24DA-09C13C941897}"/>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8" name="Picture Placeholder 3">
            <a:extLst>
              <a:ext uri="{FF2B5EF4-FFF2-40B4-BE49-F238E27FC236}">
                <a16:creationId xmlns:a16="http://schemas.microsoft.com/office/drawing/2014/main" id="{85318E54-A7C0-43F8-8747-5AE35BED7D21}"/>
              </a:ext>
            </a:extLst>
          </p:cNvPr>
          <p:cNvSpPr>
            <a:spLocks noGrp="1"/>
          </p:cNvSpPr>
          <p:nvPr>
            <p:ph type="pic" sz="quarter" idx="14" hasCustomPrompt="1"/>
          </p:nvPr>
        </p:nvSpPr>
        <p:spPr>
          <a:xfrm>
            <a:off x="696913" y="2358000"/>
            <a:ext cx="5137150" cy="3824288"/>
          </a:xfrm>
          <a:solidFill>
            <a:schemeClr val="tx1">
              <a:lumMod val="85000"/>
            </a:schemeClr>
          </a:solidFill>
        </p:spPr>
        <p:txBody>
          <a:bodyPr tIns="648000" anchor="ctr" anchorCtr="0"/>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 name="Title 1">
            <a:extLst>
              <a:ext uri="{FF2B5EF4-FFF2-40B4-BE49-F238E27FC236}">
                <a16:creationId xmlns:a16="http://schemas.microsoft.com/office/drawing/2014/main" id="{C997E207-0A45-4633-9E81-66E4BD9F572A}"/>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356350" y="2358000"/>
            <a:ext cx="5137150" cy="38242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9307B538-4BCF-4B39-B331-F3CE747BECE1}"/>
              </a:ext>
            </a:extLst>
          </p:cNvPr>
          <p:cNvSpPr>
            <a:spLocks noGrp="1"/>
          </p:cNvSpPr>
          <p:nvPr>
            <p:ph type="dt" sz="half" idx="15"/>
          </p:nvPr>
        </p:nvSpPr>
        <p:spPr>
          <a:xfrm>
            <a:off x="0" y="6563982"/>
            <a:ext cx="0" cy="0"/>
          </a:xfrm>
          <a:prstGeom prst="rect">
            <a:avLst/>
          </a:prstGeom>
        </p:spPr>
        <p:txBody>
          <a:bodyPr/>
          <a:lstStyle/>
          <a:p>
            <a:fld id="{037613BD-7F59-401C-B28D-493F8E4F5593}" type="datetime4">
              <a:rPr lang="en-GB" smtClean="0"/>
              <a:t>09 September 2026</a:t>
            </a:fld>
            <a:endParaRPr lang="en-GB" dirty="0"/>
          </a:p>
        </p:txBody>
      </p:sp>
      <p:sp>
        <p:nvSpPr>
          <p:cNvPr id="5" name="Footer Placeholder 4">
            <a:extLst>
              <a:ext uri="{FF2B5EF4-FFF2-40B4-BE49-F238E27FC236}">
                <a16:creationId xmlns:a16="http://schemas.microsoft.com/office/drawing/2014/main" id="{0E91F4D0-AB09-B28F-A2F7-1F3908BF1916}"/>
              </a:ext>
            </a:extLst>
          </p:cNvPr>
          <p:cNvSpPr>
            <a:spLocks noGrp="1"/>
          </p:cNvSpPr>
          <p:nvPr>
            <p:ph type="ftr" sz="quarter" idx="16"/>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2CEA5E8A-8990-5C17-9847-B1DAC025612D}"/>
              </a:ext>
            </a:extLst>
          </p:cNvPr>
          <p:cNvSpPr>
            <a:spLocks noGrp="1"/>
          </p:cNvSpPr>
          <p:nvPr>
            <p:ph type="sldNum" sz="quarter" idx="17"/>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521942918"/>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7CF41-4700-4C0D-801F-1B8DD72EDF93}"/>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1490664"/>
            <a:ext cx="5137150" cy="440531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356350" y="1490664"/>
            <a:ext cx="5137150" cy="440531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AD647E7C-D19F-DF24-82FD-3F87E0474975}"/>
              </a:ext>
            </a:extLst>
          </p:cNvPr>
          <p:cNvSpPr>
            <a:spLocks noGrp="1"/>
          </p:cNvSpPr>
          <p:nvPr>
            <p:ph type="dt" sz="half" idx="10"/>
          </p:nvPr>
        </p:nvSpPr>
        <p:spPr>
          <a:xfrm>
            <a:off x="0" y="6563982"/>
            <a:ext cx="0" cy="0"/>
          </a:xfrm>
          <a:prstGeom prst="rect">
            <a:avLst/>
          </a:prstGeom>
        </p:spPr>
        <p:txBody>
          <a:bodyPr/>
          <a:lstStyle/>
          <a:p>
            <a:fld id="{FDE9D882-B08D-4958-AA84-B68AD2CF8D00}" type="datetime4">
              <a:rPr lang="en-GB" smtClean="0"/>
              <a:t>09 September 2026</a:t>
            </a:fld>
            <a:endParaRPr lang="en-GB" dirty="0"/>
          </a:p>
        </p:txBody>
      </p:sp>
      <p:sp>
        <p:nvSpPr>
          <p:cNvPr id="5" name="Footer Placeholder 4">
            <a:extLst>
              <a:ext uri="{FF2B5EF4-FFF2-40B4-BE49-F238E27FC236}">
                <a16:creationId xmlns:a16="http://schemas.microsoft.com/office/drawing/2014/main" id="{77CB9443-BBBF-D2BB-BA33-7410552DE6E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EBB78749-43D3-C7E7-0CDD-C0E213C91A26}"/>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41781728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two content (Blue)">
    <p:bg>
      <p:bgRef idx="1001">
        <a:schemeClr val="bg1"/>
      </p:bgRef>
    </p:bg>
    <p:spTree>
      <p:nvGrpSpPr>
        <p:cNvPr id="1" name=""/>
        <p:cNvGrpSpPr/>
        <p:nvPr/>
      </p:nvGrpSpPr>
      <p:grpSpPr>
        <a:xfrm>
          <a:off x="0" y="0"/>
          <a:ext cx="0" cy="0"/>
          <a:chOff x="0" y="0"/>
          <a:chExt cx="0" cy="0"/>
        </a:xfrm>
      </p:grpSpPr>
      <p:sp>
        <p:nvSpPr>
          <p:cNvPr id="8" name="Baggrund">
            <a:extLst>
              <a:ext uri="{FF2B5EF4-FFF2-40B4-BE49-F238E27FC236}">
                <a16:creationId xmlns:a16="http://schemas.microsoft.com/office/drawing/2014/main" id="{03B79206-7DB2-2399-F958-24DF8BC9119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7" name="Logo">
            <a:extLst>
              <a:ext uri="{FF2B5EF4-FFF2-40B4-BE49-F238E27FC236}">
                <a16:creationId xmlns:a16="http://schemas.microsoft.com/office/drawing/2014/main" id="{6765F22A-617E-9BDE-C5BA-852A1FFB4363}"/>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8" name="Logo">
            <a:extLst>
              <a:ext uri="{FF2B5EF4-FFF2-40B4-BE49-F238E27FC236}">
                <a16:creationId xmlns:a16="http://schemas.microsoft.com/office/drawing/2014/main" id="{537CEE73-808A-E0D2-B927-67B7A03C717B}"/>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D947CF41-4700-4C0D-801F-1B8DD72EDF93}"/>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357999"/>
            <a:ext cx="5137150" cy="353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356350" y="2357999"/>
            <a:ext cx="5137150" cy="353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4" name="Date Placeholder 3">
            <a:extLst>
              <a:ext uri="{FF2B5EF4-FFF2-40B4-BE49-F238E27FC236}">
                <a16:creationId xmlns:a16="http://schemas.microsoft.com/office/drawing/2014/main" id="{AD647E7C-D19F-DF24-82FD-3F87E0474975}"/>
              </a:ext>
            </a:extLst>
          </p:cNvPr>
          <p:cNvSpPr>
            <a:spLocks noGrp="1"/>
          </p:cNvSpPr>
          <p:nvPr>
            <p:ph type="dt" sz="half" idx="10"/>
          </p:nvPr>
        </p:nvSpPr>
        <p:spPr>
          <a:xfrm>
            <a:off x="0" y="6563982"/>
            <a:ext cx="0" cy="0"/>
          </a:xfrm>
          <a:prstGeom prst="rect">
            <a:avLst/>
          </a:prstGeom>
        </p:spPr>
        <p:txBody>
          <a:bodyPr/>
          <a:lstStyle/>
          <a:p>
            <a:fld id="{BF2C0A3C-C1AD-4735-AAA7-04F039E1882A}" type="datetime4">
              <a:rPr lang="en-GB" smtClean="0"/>
              <a:t>09 September 2026</a:t>
            </a:fld>
            <a:endParaRPr lang="en-GB" dirty="0"/>
          </a:p>
        </p:txBody>
      </p:sp>
      <p:sp>
        <p:nvSpPr>
          <p:cNvPr id="5" name="Footer Placeholder 4">
            <a:extLst>
              <a:ext uri="{FF2B5EF4-FFF2-40B4-BE49-F238E27FC236}">
                <a16:creationId xmlns:a16="http://schemas.microsoft.com/office/drawing/2014/main" id="{77CB9443-BBBF-D2BB-BA33-7410552DE6E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6" name="Slide Number Placeholder 5">
            <a:extLst>
              <a:ext uri="{FF2B5EF4-FFF2-40B4-BE49-F238E27FC236}">
                <a16:creationId xmlns:a16="http://schemas.microsoft.com/office/drawing/2014/main" id="{EBB78749-43D3-C7E7-0CDD-C0E213C91A2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801464621"/>
      </p:ext>
    </p:extLst>
  </p:cSld>
  <p:clrMapOvr>
    <a:overrideClrMapping bg1="dk1" tx1="lt1" bg2="dk2" tx2="lt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o content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2119296"/>
            <a:ext cx="5137150" cy="404814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356350" y="2119296"/>
            <a:ext cx="5137150" cy="4048142"/>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C1C3FB13-900E-4191-9DF8-1AFA9EBA06DC}"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1499515"/>
            <a:ext cx="5137150"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latin typeface="+mj-lt"/>
              </a:defRPr>
            </a:lvl6pPr>
            <a:lvl7pPr marL="0" indent="0">
              <a:spcAft>
                <a:spcPts val="0"/>
              </a:spcAft>
              <a:buChar char="​"/>
              <a:defRPr sz="1600" b="1">
                <a:solidFill>
                  <a:schemeClr val="tx2"/>
                </a:solidFill>
                <a:latin typeface="+mj-lt"/>
              </a:defRPr>
            </a:lvl7pPr>
            <a:lvl8pPr marL="0" indent="0">
              <a:spcAft>
                <a:spcPts val="0"/>
              </a:spcAft>
              <a:buChar char="​"/>
              <a:defRPr sz="1600" b="1">
                <a:solidFill>
                  <a:schemeClr val="tx2"/>
                </a:solidFill>
                <a:latin typeface="+mj-lt"/>
              </a:defRPr>
            </a:lvl8pPr>
            <a:lvl9pPr marL="0" indent="0">
              <a:spcAft>
                <a:spcPts val="0"/>
              </a:spcAft>
              <a:buChar char="​"/>
              <a:defRPr sz="1600" b="1">
                <a:solidFill>
                  <a:schemeClr val="tx2"/>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6356942" y="1499515"/>
            <a:ext cx="5133614"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31638649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ntent and subtitle (Blue)">
    <p:bg>
      <p:bgRef idx="1001">
        <a:schemeClr val="bg1"/>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B8A72D2C-88ED-809E-5949-6F390DAA23CA}"/>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55A2E05B-01E4-6B23-1FF0-48D1809529FB}"/>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0" name="Logo">
            <a:extLst>
              <a:ext uri="{FF2B5EF4-FFF2-40B4-BE49-F238E27FC236}">
                <a16:creationId xmlns:a16="http://schemas.microsoft.com/office/drawing/2014/main" id="{19979D85-E521-128E-2FF3-F7D96B5775F1}"/>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2" y="2976562"/>
            <a:ext cx="5137150"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356350" y="2976562"/>
            <a:ext cx="5137150"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483B608A-E2AD-452E-B79D-5D06913BD02F}"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2358000"/>
            <a:ext cx="5137150"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latin typeface="+mj-lt"/>
              </a:defRPr>
            </a:lvl6pPr>
            <a:lvl7pPr marL="0" indent="0">
              <a:spcAft>
                <a:spcPts val="0"/>
              </a:spcAft>
              <a:buChar char="​"/>
              <a:defRPr sz="1600" b="1">
                <a:solidFill>
                  <a:schemeClr val="tx1"/>
                </a:solidFill>
                <a:latin typeface="+mj-lt"/>
              </a:defRPr>
            </a:lvl7pPr>
            <a:lvl8pPr marL="0" indent="0">
              <a:spcAft>
                <a:spcPts val="0"/>
              </a:spcAft>
              <a:buChar char="​"/>
              <a:defRPr sz="1600" b="1">
                <a:solidFill>
                  <a:schemeClr val="tx1"/>
                </a:solidFill>
                <a:latin typeface="+mj-lt"/>
              </a:defRPr>
            </a:lvl8pPr>
            <a:lvl9pPr marL="0" indent="0">
              <a:spcAft>
                <a:spcPts val="0"/>
              </a:spcAft>
              <a:buChar char="​"/>
              <a:defRPr sz="1600" b="1">
                <a:solidFill>
                  <a:schemeClr val="tx1"/>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6356942" y="2358000"/>
            <a:ext cx="5133614"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281790860"/>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hree content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138353"/>
            <a:ext cx="3255963" cy="3910021"/>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469606" y="2138353"/>
            <a:ext cx="3255963" cy="3910021"/>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8242300" y="2138353"/>
            <a:ext cx="3255963" cy="3910021"/>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941C4680-44A1-4885-A35E-2E4F1424D17D}"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1519792"/>
            <a:ext cx="3253722"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latin typeface="+mj-lt"/>
              </a:defRPr>
            </a:lvl6pPr>
            <a:lvl7pPr marL="0" indent="0">
              <a:spcAft>
                <a:spcPts val="0"/>
              </a:spcAft>
              <a:buChar char="​"/>
              <a:defRPr sz="1600" b="1">
                <a:solidFill>
                  <a:schemeClr val="tx2"/>
                </a:solidFill>
                <a:latin typeface="+mj-lt"/>
              </a:defRPr>
            </a:lvl7pPr>
            <a:lvl8pPr marL="0" indent="0">
              <a:spcAft>
                <a:spcPts val="0"/>
              </a:spcAft>
              <a:buChar char="​"/>
              <a:defRPr sz="1600" b="1">
                <a:solidFill>
                  <a:schemeClr val="tx2"/>
                </a:solidFill>
                <a:latin typeface="+mj-lt"/>
              </a:defRPr>
            </a:lvl8pPr>
            <a:lvl9pPr marL="0" indent="0">
              <a:spcAft>
                <a:spcPts val="0"/>
              </a:spcAft>
              <a:buChar char="​"/>
              <a:defRPr sz="1600" b="1">
                <a:solidFill>
                  <a:schemeClr val="tx2"/>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4470198" y="1519792"/>
            <a:ext cx="3253722"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8243483" y="1519792"/>
            <a:ext cx="3253722"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5516380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ree content and subtitle (Blue)">
    <p:bg>
      <p:bgRef idx="1001">
        <a:schemeClr val="bg1"/>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D6FA2D24-3C77-5CA5-A91B-BF19DA4C8AA1}"/>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21" name="Logo">
            <a:extLst>
              <a:ext uri="{FF2B5EF4-FFF2-40B4-BE49-F238E27FC236}">
                <a16:creationId xmlns:a16="http://schemas.microsoft.com/office/drawing/2014/main" id="{E44C089F-6E8C-7D84-7B54-C016BB1CD334}"/>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2" name="Logo">
            <a:extLst>
              <a:ext uri="{FF2B5EF4-FFF2-40B4-BE49-F238E27FC236}">
                <a16:creationId xmlns:a16="http://schemas.microsoft.com/office/drawing/2014/main" id="{1C12A061-AD2B-5524-6A46-E08F1E4AAEBF}"/>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976562"/>
            <a:ext cx="3255963"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469606" y="2976562"/>
            <a:ext cx="3255963"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8242300" y="2976562"/>
            <a:ext cx="3255963"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8C63731C-2439-414D-8531-BA2679E61268}"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3" y="2358000"/>
            <a:ext cx="3253722"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latin typeface="+mj-lt"/>
              </a:defRPr>
            </a:lvl6pPr>
            <a:lvl7pPr marL="0" indent="0">
              <a:spcAft>
                <a:spcPts val="0"/>
              </a:spcAft>
              <a:buChar char="​"/>
              <a:defRPr sz="1600" b="1">
                <a:solidFill>
                  <a:schemeClr val="tx1"/>
                </a:solidFill>
                <a:latin typeface="+mj-lt"/>
              </a:defRPr>
            </a:lvl7pPr>
            <a:lvl8pPr marL="0" indent="0">
              <a:spcAft>
                <a:spcPts val="0"/>
              </a:spcAft>
              <a:buChar char="​"/>
              <a:defRPr sz="1600" b="1">
                <a:solidFill>
                  <a:schemeClr val="tx1"/>
                </a:solidFill>
                <a:latin typeface="+mj-lt"/>
              </a:defRPr>
            </a:lvl8pPr>
            <a:lvl9pPr marL="0" indent="0">
              <a:spcAft>
                <a:spcPts val="0"/>
              </a:spcAft>
              <a:buChar char="​"/>
              <a:defRPr sz="1600" b="1">
                <a:solidFill>
                  <a:schemeClr val="tx1"/>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4470198" y="2358000"/>
            <a:ext cx="3253722"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8243483" y="2358000"/>
            <a:ext cx="3253722"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639585702"/>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our content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526367"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1"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9185275" y="2133599"/>
            <a:ext cx="2308226" cy="4062414"/>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3C621495-1EE7-4095-B4B0-95C78C99B281}"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4"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Font typeface="Arial" panose="020B0604020202020204" pitchFamily="34" charset="0"/>
              <a:buChar char="​"/>
              <a:defRPr sz="1600" b="1">
                <a:solidFill>
                  <a:schemeClr val="tx2"/>
                </a:solidFill>
                <a:latin typeface="+mj-lt"/>
              </a:defRPr>
            </a:lvl2pPr>
            <a:lvl3pPr marL="0" indent="0">
              <a:spcAft>
                <a:spcPts val="0"/>
              </a:spcAft>
              <a:buFont typeface="Arial" panose="020B0604020202020204" pitchFamily="34" charset="0"/>
              <a:buChar char="​"/>
              <a:defRPr sz="1600" b="1">
                <a:solidFill>
                  <a:schemeClr val="tx2"/>
                </a:solidFill>
                <a:latin typeface="+mj-lt"/>
              </a:defRPr>
            </a:lvl3pPr>
            <a:lvl4pPr marL="0" indent="0">
              <a:spcAft>
                <a:spcPts val="0"/>
              </a:spcAft>
              <a:buFont typeface="Arial" panose="020B0604020202020204" pitchFamily="34" charset="0"/>
              <a:buChar char="​"/>
              <a:defRPr sz="1600" b="1">
                <a:solidFill>
                  <a:schemeClr val="tx2"/>
                </a:solidFill>
                <a:latin typeface="+mj-lt"/>
              </a:defRPr>
            </a:lvl4pPr>
            <a:lvl5pPr marL="0" indent="0">
              <a:spcAft>
                <a:spcPts val="0"/>
              </a:spcAft>
              <a:buFont typeface="Arial" panose="020B0604020202020204" pitchFamily="34" charset="0"/>
              <a:buChar char="​"/>
              <a:defRPr sz="1600" b="1">
                <a:solidFill>
                  <a:schemeClr val="tx2"/>
                </a:solidFill>
                <a:latin typeface="+mj-lt"/>
              </a:defRPr>
            </a:lvl5pPr>
            <a:lvl6pPr marL="0" indent="0">
              <a:spcAft>
                <a:spcPts val="0"/>
              </a:spcAft>
              <a:buFont typeface="Arial" panose="020B0604020202020204" pitchFamily="34" charset="0"/>
              <a:buChar char="​"/>
              <a:defRPr sz="1600" b="1">
                <a:solidFill>
                  <a:schemeClr val="tx2"/>
                </a:solidFill>
                <a:latin typeface="+mj-lt"/>
              </a:defRPr>
            </a:lvl6pPr>
            <a:lvl7pPr marL="0" indent="0">
              <a:spcAft>
                <a:spcPts val="0"/>
              </a:spcAft>
              <a:buFont typeface="Arial" panose="020B0604020202020204" pitchFamily="34" charset="0"/>
              <a:buChar char="​"/>
              <a:defRPr sz="1600" b="1">
                <a:solidFill>
                  <a:schemeClr val="tx2"/>
                </a:solidFill>
                <a:latin typeface="+mj-lt"/>
              </a:defRPr>
            </a:lvl7pPr>
            <a:lvl8pPr marL="0" indent="0">
              <a:spcAft>
                <a:spcPts val="0"/>
              </a:spcAft>
              <a:buFont typeface="Arial" panose="020B0604020202020204" pitchFamily="34" charset="0"/>
              <a:buChar char="​"/>
              <a:defRPr sz="1600" b="1">
                <a:solidFill>
                  <a:schemeClr val="tx2"/>
                </a:solidFill>
                <a:latin typeface="+mj-lt"/>
              </a:defRPr>
            </a:lvl8pPr>
            <a:lvl9pPr marL="0" indent="0">
              <a:spcAft>
                <a:spcPts val="0"/>
              </a:spcAft>
              <a:buFont typeface="Arial" panose="020B0604020202020204" pitchFamily="34" charset="0"/>
              <a:buChar char="​"/>
              <a:defRPr sz="1600" b="1">
                <a:solidFill>
                  <a:schemeClr val="tx2"/>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3527426"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6356351"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F5B994B7-C413-D58E-3632-8C50FE047C2E}"/>
              </a:ext>
            </a:extLst>
          </p:cNvPr>
          <p:cNvSpPr>
            <a:spLocks noGrp="1"/>
          </p:cNvSpPr>
          <p:nvPr>
            <p:ph type="body" sz="quarter" idx="24" hasCustomPrompt="1"/>
          </p:nvPr>
        </p:nvSpPr>
        <p:spPr>
          <a:xfrm>
            <a:off x="9185274" y="1515037"/>
            <a:ext cx="2306637" cy="500400"/>
          </a:xfrm>
        </p:spPr>
        <p:txBody>
          <a:bodyPr/>
          <a:lstStyle>
            <a:lvl1pPr marL="0" indent="0">
              <a:spcAft>
                <a:spcPts val="0"/>
              </a:spcAft>
              <a:buFont typeface="Arial" panose="020B0604020202020204" pitchFamily="34" charset="0"/>
              <a:buChar char="​"/>
              <a:defRPr sz="1600" b="1">
                <a:solidFill>
                  <a:schemeClr val="tx2"/>
                </a:solidFill>
                <a:latin typeface="+mj-lt"/>
              </a:defRPr>
            </a:lvl1pPr>
            <a:lvl2pPr marL="0" indent="0">
              <a:spcAft>
                <a:spcPts val="0"/>
              </a:spcAft>
              <a:buChar char="​"/>
              <a:defRPr sz="1600" b="1">
                <a:solidFill>
                  <a:schemeClr val="tx2"/>
                </a:solidFill>
                <a:latin typeface="+mj-lt"/>
              </a:defRPr>
            </a:lvl2pPr>
            <a:lvl3pPr marL="0" indent="0">
              <a:spcAft>
                <a:spcPts val="0"/>
              </a:spcAft>
              <a:buChar char="​"/>
              <a:defRPr sz="1600" b="1">
                <a:solidFill>
                  <a:schemeClr val="tx2"/>
                </a:solidFill>
                <a:latin typeface="+mj-lt"/>
              </a:defRPr>
            </a:lvl3pPr>
            <a:lvl4pPr marL="0" indent="0">
              <a:spcAft>
                <a:spcPts val="0"/>
              </a:spcAft>
              <a:buChar char="​"/>
              <a:defRPr sz="1600" b="1">
                <a:solidFill>
                  <a:schemeClr val="tx2"/>
                </a:solidFill>
                <a:latin typeface="+mj-lt"/>
              </a:defRPr>
            </a:lvl4pPr>
            <a:lvl5pPr marL="0" indent="0">
              <a:spcAft>
                <a:spcPts val="0"/>
              </a:spcAft>
              <a:buChar char="​"/>
              <a:defRPr sz="1600" b="1">
                <a:solidFill>
                  <a:schemeClr val="tx2"/>
                </a:solidFill>
                <a:latin typeface="+mj-lt"/>
              </a:defRPr>
            </a:lvl5pPr>
            <a:lvl6pPr marL="0" indent="0">
              <a:spcAft>
                <a:spcPts val="0"/>
              </a:spcAft>
              <a:buChar char="​"/>
              <a:defRPr sz="1600" b="1">
                <a:solidFill>
                  <a:schemeClr val="tx2"/>
                </a:solidFill>
              </a:defRPr>
            </a:lvl6pPr>
            <a:lvl7pPr marL="0" indent="0">
              <a:spcAft>
                <a:spcPts val="0"/>
              </a:spcAft>
              <a:buChar char="​"/>
              <a:defRPr sz="1600" b="1">
                <a:solidFill>
                  <a:schemeClr val="tx2"/>
                </a:solidFill>
              </a:defRPr>
            </a:lvl7pPr>
            <a:lvl8pPr marL="0" indent="0">
              <a:spcAft>
                <a:spcPts val="0"/>
              </a:spcAft>
              <a:buChar char="​"/>
              <a:defRPr sz="1600" b="1">
                <a:solidFill>
                  <a:schemeClr val="tx2"/>
                </a:solidFill>
              </a:defRPr>
            </a:lvl8pPr>
            <a:lvl9pPr marL="0" indent="0">
              <a:spcAft>
                <a:spcPts val="0"/>
              </a:spcAft>
              <a:buChar char="​"/>
              <a:defRPr sz="1600" b="1">
                <a:solidFill>
                  <a:schemeClr val="tx2"/>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1699024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Green-Yellow)">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4">
                  <a:lumMod val="40000"/>
                  <a:lumOff val="60000"/>
                </a:schemeClr>
              </a:gs>
              <a:gs pos="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8" name="Logo">
            <a:extLst>
              <a:ext uri="{FF2B5EF4-FFF2-40B4-BE49-F238E27FC236}">
                <a16:creationId xmlns:a16="http://schemas.microsoft.com/office/drawing/2014/main" id="{8BC85861-2FB3-5F5C-0CCE-334D23BE287F}"/>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2" name="Logo">
            <a:extLst>
              <a:ext uri="{FF2B5EF4-FFF2-40B4-BE49-F238E27FC236}">
                <a16:creationId xmlns:a16="http://schemas.microsoft.com/office/drawing/2014/main" id="{DB6F83E0-6B16-40B4-F511-4E3E1BA483E2}"/>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C60E9563-A0D2-4333-8D6E-BD2217EB41E7}"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043CA439-8159-F071-AC79-A82A38DF2204}"/>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92114705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our content and subtitle (Blue)">
    <p:bg>
      <p:bgRef idx="1001">
        <a:schemeClr val="bg1"/>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E827F5F6-1956-33CF-EFFB-DE3CC0F261F9}"/>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23" name="Logo">
            <a:extLst>
              <a:ext uri="{FF2B5EF4-FFF2-40B4-BE49-F238E27FC236}">
                <a16:creationId xmlns:a16="http://schemas.microsoft.com/office/drawing/2014/main" id="{E1A1B2F5-3C05-AFCC-D170-6EEB3AC8B72E}"/>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4" name="Logo">
            <a:extLst>
              <a:ext uri="{FF2B5EF4-FFF2-40B4-BE49-F238E27FC236}">
                <a16:creationId xmlns:a16="http://schemas.microsoft.com/office/drawing/2014/main" id="{03581F4F-E805-A5E7-48EE-FE7B4A6FEFA0}"/>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526367"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1"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9185275" y="2976562"/>
            <a:ext cx="2308226" cy="320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5A7F4439-95E8-4C48-A88E-119AD2E23376}"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Text Placeholder 3">
            <a:extLst>
              <a:ext uri="{FF2B5EF4-FFF2-40B4-BE49-F238E27FC236}">
                <a16:creationId xmlns:a16="http://schemas.microsoft.com/office/drawing/2014/main" id="{47464839-08B6-D8BB-D051-8E603C5B2BA4}"/>
              </a:ext>
            </a:extLst>
          </p:cNvPr>
          <p:cNvSpPr>
            <a:spLocks noGrp="1"/>
          </p:cNvSpPr>
          <p:nvPr>
            <p:ph type="body" sz="quarter" idx="21" hasCustomPrompt="1"/>
          </p:nvPr>
        </p:nvSpPr>
        <p:spPr>
          <a:xfrm>
            <a:off x="696914"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Font typeface="Arial" panose="020B0604020202020204" pitchFamily="34" charset="0"/>
              <a:buChar char="​"/>
              <a:defRPr sz="1600" b="1">
                <a:solidFill>
                  <a:schemeClr val="tx1"/>
                </a:solidFill>
                <a:latin typeface="+mj-lt"/>
              </a:defRPr>
            </a:lvl2pPr>
            <a:lvl3pPr marL="0" indent="0">
              <a:spcAft>
                <a:spcPts val="0"/>
              </a:spcAft>
              <a:buFont typeface="Arial" panose="020B0604020202020204" pitchFamily="34" charset="0"/>
              <a:buChar char="​"/>
              <a:defRPr sz="1600" b="1">
                <a:solidFill>
                  <a:schemeClr val="tx1"/>
                </a:solidFill>
                <a:latin typeface="+mj-lt"/>
              </a:defRPr>
            </a:lvl3pPr>
            <a:lvl4pPr marL="0" indent="0">
              <a:spcAft>
                <a:spcPts val="0"/>
              </a:spcAft>
              <a:buFont typeface="Arial" panose="020B0604020202020204" pitchFamily="34" charset="0"/>
              <a:buChar char="​"/>
              <a:defRPr sz="1600" b="1">
                <a:solidFill>
                  <a:schemeClr val="tx1"/>
                </a:solidFill>
                <a:latin typeface="+mj-lt"/>
              </a:defRPr>
            </a:lvl4pPr>
            <a:lvl5pPr marL="0" indent="0">
              <a:spcAft>
                <a:spcPts val="0"/>
              </a:spcAft>
              <a:buFont typeface="Arial" panose="020B0604020202020204" pitchFamily="34" charset="0"/>
              <a:buChar char="​"/>
              <a:defRPr sz="1600" b="1">
                <a:solidFill>
                  <a:schemeClr val="tx1"/>
                </a:solidFill>
                <a:latin typeface="+mj-lt"/>
              </a:defRPr>
            </a:lvl5pPr>
            <a:lvl6pPr marL="0" indent="0">
              <a:spcAft>
                <a:spcPts val="0"/>
              </a:spcAft>
              <a:buFont typeface="Arial" panose="020B0604020202020204" pitchFamily="34" charset="0"/>
              <a:buChar char="​"/>
              <a:defRPr sz="1600" b="1">
                <a:solidFill>
                  <a:schemeClr val="tx1"/>
                </a:solidFill>
                <a:latin typeface="+mj-lt"/>
              </a:defRPr>
            </a:lvl6pPr>
            <a:lvl7pPr marL="0" indent="0">
              <a:spcAft>
                <a:spcPts val="0"/>
              </a:spcAft>
              <a:buFont typeface="Arial" panose="020B0604020202020204" pitchFamily="34" charset="0"/>
              <a:buChar char="​"/>
              <a:defRPr sz="1600" b="1">
                <a:solidFill>
                  <a:schemeClr val="tx1"/>
                </a:solidFill>
                <a:latin typeface="+mj-lt"/>
              </a:defRPr>
            </a:lvl7pPr>
            <a:lvl8pPr marL="0" indent="0">
              <a:spcAft>
                <a:spcPts val="0"/>
              </a:spcAft>
              <a:buFont typeface="Arial" panose="020B0604020202020204" pitchFamily="34" charset="0"/>
              <a:buChar char="​"/>
              <a:defRPr sz="1600" b="1">
                <a:solidFill>
                  <a:schemeClr val="tx1"/>
                </a:solidFill>
                <a:latin typeface="+mj-lt"/>
              </a:defRPr>
            </a:lvl8pPr>
            <a:lvl9pPr marL="0" indent="0">
              <a:spcAft>
                <a:spcPts val="0"/>
              </a:spcAft>
              <a:buFont typeface="Arial" panose="020B0604020202020204" pitchFamily="34" charset="0"/>
              <a:buChar char="​"/>
              <a:defRPr sz="1600" b="1">
                <a:solidFill>
                  <a:schemeClr val="tx1"/>
                </a:solidFill>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6" name="Text Placeholder 5">
            <a:extLst>
              <a:ext uri="{FF2B5EF4-FFF2-40B4-BE49-F238E27FC236}">
                <a16:creationId xmlns:a16="http://schemas.microsoft.com/office/drawing/2014/main" id="{F8BEBF22-5CBF-5D58-51FC-203247C213EB}"/>
              </a:ext>
            </a:extLst>
          </p:cNvPr>
          <p:cNvSpPr>
            <a:spLocks noGrp="1"/>
          </p:cNvSpPr>
          <p:nvPr>
            <p:ph type="body" sz="quarter" idx="22" hasCustomPrompt="1"/>
          </p:nvPr>
        </p:nvSpPr>
        <p:spPr>
          <a:xfrm>
            <a:off x="3527426"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4" name="Text Placeholder 13">
            <a:extLst>
              <a:ext uri="{FF2B5EF4-FFF2-40B4-BE49-F238E27FC236}">
                <a16:creationId xmlns:a16="http://schemas.microsoft.com/office/drawing/2014/main" id="{2D692A4D-00C0-8250-9D0A-2328D2CF9117}"/>
              </a:ext>
            </a:extLst>
          </p:cNvPr>
          <p:cNvSpPr>
            <a:spLocks noGrp="1"/>
          </p:cNvSpPr>
          <p:nvPr>
            <p:ph type="body" sz="quarter" idx="23" hasCustomPrompt="1"/>
          </p:nvPr>
        </p:nvSpPr>
        <p:spPr>
          <a:xfrm>
            <a:off x="6356351"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F5B994B7-C413-D58E-3632-8C50FE047C2E}"/>
              </a:ext>
            </a:extLst>
          </p:cNvPr>
          <p:cNvSpPr>
            <a:spLocks noGrp="1"/>
          </p:cNvSpPr>
          <p:nvPr>
            <p:ph type="body" sz="quarter" idx="24" hasCustomPrompt="1"/>
          </p:nvPr>
        </p:nvSpPr>
        <p:spPr>
          <a:xfrm>
            <a:off x="9185274" y="2358000"/>
            <a:ext cx="2306637" cy="500400"/>
          </a:xfrm>
        </p:spPr>
        <p:txBody>
          <a:bodyPr/>
          <a:lstStyle>
            <a:lvl1pPr marL="0" indent="0">
              <a:spcAft>
                <a:spcPts val="0"/>
              </a:spcAft>
              <a:buFont typeface="Arial" panose="020B0604020202020204" pitchFamily="34" charset="0"/>
              <a:buChar char="​"/>
              <a:defRPr sz="1600" b="1">
                <a:solidFill>
                  <a:schemeClr val="tx1"/>
                </a:solidFill>
                <a:latin typeface="+mj-lt"/>
              </a:defRPr>
            </a:lvl1pPr>
            <a:lvl2pPr marL="0" indent="0">
              <a:spcAft>
                <a:spcPts val="0"/>
              </a:spcAft>
              <a:buChar char="​"/>
              <a:defRPr sz="1600" b="1">
                <a:solidFill>
                  <a:schemeClr val="tx1"/>
                </a:solidFill>
                <a:latin typeface="+mj-lt"/>
              </a:defRPr>
            </a:lvl2pPr>
            <a:lvl3pPr marL="0" indent="0">
              <a:spcAft>
                <a:spcPts val="0"/>
              </a:spcAft>
              <a:buChar char="​"/>
              <a:defRPr sz="1600" b="1">
                <a:solidFill>
                  <a:schemeClr val="tx1"/>
                </a:solidFill>
                <a:latin typeface="+mj-lt"/>
              </a:defRPr>
            </a:lvl3pPr>
            <a:lvl4pPr marL="0" indent="0">
              <a:spcAft>
                <a:spcPts val="0"/>
              </a:spcAft>
              <a:buChar char="​"/>
              <a:defRPr sz="1600" b="1">
                <a:solidFill>
                  <a:schemeClr val="tx1"/>
                </a:solidFill>
                <a:latin typeface="+mj-lt"/>
              </a:defRPr>
            </a:lvl4pPr>
            <a:lvl5pPr marL="0" indent="0">
              <a:spcAft>
                <a:spcPts val="0"/>
              </a:spcAft>
              <a:buChar char="​"/>
              <a:defRPr sz="1600" b="1">
                <a:solidFill>
                  <a:schemeClr val="tx1"/>
                </a:solidFill>
                <a:latin typeface="+mj-lt"/>
              </a:defRPr>
            </a:lvl5pPr>
            <a:lvl6pPr marL="0" indent="0">
              <a:spcAft>
                <a:spcPts val="0"/>
              </a:spcAft>
              <a:buChar char="​"/>
              <a:defRPr sz="1600" b="1">
                <a:solidFill>
                  <a:schemeClr val="tx1"/>
                </a:solidFill>
              </a:defRPr>
            </a:lvl6pPr>
            <a:lvl7pPr marL="0" indent="0">
              <a:spcAft>
                <a:spcPts val="0"/>
              </a:spcAft>
              <a:buChar char="​"/>
              <a:defRPr sz="1600" b="1">
                <a:solidFill>
                  <a:schemeClr val="tx1"/>
                </a:solidFill>
              </a:defRPr>
            </a:lvl7pPr>
            <a:lvl8pPr marL="0" indent="0">
              <a:spcAft>
                <a:spcPts val="0"/>
              </a:spcAft>
              <a:buChar char="​"/>
              <a:defRPr sz="1600" b="1">
                <a:solidFill>
                  <a:schemeClr val="tx1"/>
                </a:solidFill>
              </a:defRPr>
            </a:lvl8pPr>
            <a:lvl9pPr marL="0" indent="0">
              <a:spcAft>
                <a:spcPts val="0"/>
              </a:spcAft>
              <a:buChar char="​"/>
              <a:defRPr sz="1600" b="1">
                <a:solidFill>
                  <a:schemeClr val="tx1"/>
                </a:solidFill>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1536161533"/>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358000"/>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96913" y="4523437"/>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0" y="2358000"/>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6355820" y="4523438"/>
            <a:ext cx="5137681" cy="1655113"/>
          </a:xfrm>
        </p:spPr>
        <p:txBody>
          <a:bodyPr/>
          <a:lstStyle>
            <a:lvl1pPr>
              <a:defRPr/>
            </a:lvl1pPr>
            <a:lvl5pPr>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8D5F4475-710E-418F-9899-F6C9E068005B}"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7883197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four content (Blu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E91791C3-7F50-DE78-15AD-11025E2A571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42D71E11-BBB0-240E-B51E-B3A0EAA4E00E}"/>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20" name="Logo">
            <a:extLst>
              <a:ext uri="{FF2B5EF4-FFF2-40B4-BE49-F238E27FC236}">
                <a16:creationId xmlns:a16="http://schemas.microsoft.com/office/drawing/2014/main" id="{D9F94510-FF01-2DAB-801F-37A49857A445}"/>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Content Placeholder 2"/>
          <p:cNvSpPr>
            <a:spLocks noGrp="1"/>
          </p:cNvSpPr>
          <p:nvPr>
            <p:ph idx="1" hasCustomPrompt="1"/>
          </p:nvPr>
        </p:nvSpPr>
        <p:spPr>
          <a:xfrm>
            <a:off x="696913" y="2358000"/>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696913" y="4529275"/>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355820" y="2358001"/>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7" name="Content Placeholder 4">
            <a:extLst>
              <a:ext uri="{FF2B5EF4-FFF2-40B4-BE49-F238E27FC236}">
                <a16:creationId xmlns:a16="http://schemas.microsoft.com/office/drawing/2014/main" id="{BE983074-D604-7B9A-67C0-E8DE88FC370E}"/>
              </a:ext>
            </a:extLst>
          </p:cNvPr>
          <p:cNvSpPr>
            <a:spLocks noGrp="1"/>
          </p:cNvSpPr>
          <p:nvPr>
            <p:ph sz="half" idx="17" hasCustomPrompt="1"/>
          </p:nvPr>
        </p:nvSpPr>
        <p:spPr>
          <a:xfrm>
            <a:off x="6355820" y="4529276"/>
            <a:ext cx="5137681" cy="16492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r>
              <a:rPr lang="en-GB" noProof="0" dirty="0"/>
              <a:t>                         </a:t>
            </a:r>
            <a:r>
              <a:rPr lang="en-GB" noProof="0" dirty="0" err="1"/>
              <a:t>Trykk</a:t>
            </a:r>
            <a:r>
              <a:rPr lang="en-GB" noProof="0" dirty="0"/>
              <a:t> ENTER </a:t>
            </a:r>
            <a:r>
              <a:rPr lang="en-GB" noProof="0" dirty="0" err="1"/>
              <a:t>og</a:t>
            </a:r>
            <a:r>
              <a:rPr lang="en-GB" noProof="0" dirty="0"/>
              <a:t> </a:t>
            </a:r>
            <a:r>
              <a:rPr lang="en-GB" noProof="0" dirty="0" err="1"/>
              <a:t>deretter</a:t>
            </a:r>
            <a:r>
              <a:rPr lang="en-GB" noProof="0" dirty="0"/>
              <a:t> TAB for å </a:t>
            </a:r>
            <a:r>
              <a:rPr lang="en-GB" noProof="0" dirty="0" err="1"/>
              <a:t>vise</a:t>
            </a:r>
            <a:r>
              <a:rPr lang="en-GB" noProof="0" dirty="0"/>
              <a:t> </a:t>
            </a:r>
            <a:r>
              <a:rPr lang="en-GB" noProof="0" dirty="0" err="1"/>
              <a:t>neste</a:t>
            </a:r>
            <a:r>
              <a:rPr lang="en-GB" noProof="0" dirty="0"/>
              <a:t> </a:t>
            </a:r>
            <a:r>
              <a:rPr lang="en-GB" noProof="0" dirty="0" err="1"/>
              <a:t>tekststil</a:t>
            </a:r>
            <a:r>
              <a:rPr lang="en-GB" noProof="0" dirty="0"/>
              <a:t>                            </a:t>
            </a:r>
            <a:r>
              <a:rPr lang="en-GB" noProof="0" dirty="0" err="1"/>
              <a:t>Trykk</a:t>
            </a:r>
            <a:r>
              <a:rPr lang="en-GB" noProof="0" dirty="0"/>
              <a:t> SHIFT+TAB for å </a:t>
            </a:r>
            <a:r>
              <a:rPr lang="en-GB" noProof="0" dirty="0" err="1"/>
              <a:t>vise</a:t>
            </a:r>
            <a:r>
              <a:rPr lang="en-GB" noProof="0" dirty="0"/>
              <a:t> </a:t>
            </a:r>
            <a:r>
              <a:rPr lang="en-GB" noProof="0" dirty="0" err="1"/>
              <a:t>forrige</a:t>
            </a:r>
            <a:r>
              <a:rPr lang="en-GB" noProof="0" dirty="0"/>
              <a:t> </a:t>
            </a:r>
            <a:r>
              <a:rPr lang="en-GB" noProof="0" dirty="0" err="1"/>
              <a:t>tekststil</a:t>
            </a:r>
            <a:endParaRPr lang="en-GB" noProof="0" dirty="0"/>
          </a:p>
        </p:txBody>
      </p:sp>
      <p:sp>
        <p:nvSpPr>
          <p:cNvPr id="8" name="Date Placeholder 7">
            <a:extLst>
              <a:ext uri="{FF2B5EF4-FFF2-40B4-BE49-F238E27FC236}">
                <a16:creationId xmlns:a16="http://schemas.microsoft.com/office/drawing/2014/main" id="{08574DF9-53C9-8BB3-52B9-FC5371306313}"/>
              </a:ext>
            </a:extLst>
          </p:cNvPr>
          <p:cNvSpPr>
            <a:spLocks noGrp="1"/>
          </p:cNvSpPr>
          <p:nvPr>
            <p:ph type="dt" sz="half" idx="18"/>
          </p:nvPr>
        </p:nvSpPr>
        <p:spPr>
          <a:xfrm>
            <a:off x="0" y="6563982"/>
            <a:ext cx="0" cy="0"/>
          </a:xfrm>
          <a:prstGeom prst="rect">
            <a:avLst/>
          </a:prstGeom>
        </p:spPr>
        <p:txBody>
          <a:bodyPr/>
          <a:lstStyle/>
          <a:p>
            <a:fld id="{EA857226-0EE2-412C-AF02-4FEF33FFFAD2}" type="datetime4">
              <a:rPr lang="en-GB" smtClean="0"/>
              <a:t>09 September 2026</a:t>
            </a:fld>
            <a:endParaRPr lang="en-GB" dirty="0"/>
          </a:p>
        </p:txBody>
      </p:sp>
      <p:sp>
        <p:nvSpPr>
          <p:cNvPr id="9" name="Footer Placeholder 8">
            <a:extLst>
              <a:ext uri="{FF2B5EF4-FFF2-40B4-BE49-F238E27FC236}">
                <a16:creationId xmlns:a16="http://schemas.microsoft.com/office/drawing/2014/main" id="{59F540E2-C305-4054-3328-DE22D932BD49}"/>
              </a:ext>
            </a:extLst>
          </p:cNvPr>
          <p:cNvSpPr>
            <a:spLocks noGrp="1"/>
          </p:cNvSpPr>
          <p:nvPr>
            <p:ph type="ftr" sz="quarter" idx="19"/>
          </p:nvPr>
        </p:nvSpPr>
        <p:spPr>
          <a:xfrm>
            <a:off x="0" y="6563982"/>
            <a:ext cx="0" cy="0"/>
          </a:xfrm>
          <a:prstGeom prst="rect">
            <a:avLst/>
          </a:prstGeom>
        </p:spPr>
        <p:txBody>
          <a:bodyPr/>
          <a:lstStyle/>
          <a:p>
            <a:endParaRPr lang="en-GB" dirty="0">
              <a:noFill/>
            </a:endParaRPr>
          </a:p>
        </p:txBody>
      </p:sp>
      <p:sp>
        <p:nvSpPr>
          <p:cNvPr id="12" name="Slide Number Placeholder 11">
            <a:extLst>
              <a:ext uri="{FF2B5EF4-FFF2-40B4-BE49-F238E27FC236}">
                <a16:creationId xmlns:a16="http://schemas.microsoft.com/office/drawing/2014/main" id="{802F9186-C588-D9D9-4362-A6E39813C26C}"/>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486311418"/>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our boxes and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9155F-E484-16BD-A026-E7600933DF51}"/>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6B1BA5ED-3537-7D6A-425A-C397388A5D88}"/>
              </a:ext>
            </a:extLst>
          </p:cNvPr>
          <p:cNvSpPr>
            <a:spLocks noGrp="1"/>
          </p:cNvSpPr>
          <p:nvPr>
            <p:ph type="sldNum" sz="quarter" idx="10"/>
          </p:nvPr>
        </p:nvSpPr>
        <p:spPr/>
        <p:txBody>
          <a:bodyPr/>
          <a:lstStyle/>
          <a:p>
            <a:fld id="{23AA811B-2EBD-4900-905E-5BE206449611}" type="slidenum">
              <a:rPr lang="en-GB" smtClean="0"/>
              <a:pPr/>
              <a:t>‹#›</a:t>
            </a:fld>
            <a:endParaRPr lang="en-GB" dirty="0"/>
          </a:p>
        </p:txBody>
      </p:sp>
      <p:sp>
        <p:nvSpPr>
          <p:cNvPr id="4" name="Date Placeholder 3">
            <a:extLst>
              <a:ext uri="{FF2B5EF4-FFF2-40B4-BE49-F238E27FC236}">
                <a16:creationId xmlns:a16="http://schemas.microsoft.com/office/drawing/2014/main" id="{2BC86C2E-97BB-31F7-12A5-0644C04B93F9}"/>
              </a:ext>
            </a:extLst>
          </p:cNvPr>
          <p:cNvSpPr>
            <a:spLocks noGrp="1"/>
          </p:cNvSpPr>
          <p:nvPr>
            <p:ph type="dt" sz="half" idx="11"/>
          </p:nvPr>
        </p:nvSpPr>
        <p:spPr>
          <a:xfrm>
            <a:off x="0" y="6563982"/>
            <a:ext cx="0" cy="0"/>
          </a:xfrm>
          <a:prstGeom prst="rect">
            <a:avLst/>
          </a:prstGeom>
        </p:spPr>
        <p:txBody>
          <a:bodyPr/>
          <a:lstStyle/>
          <a:p>
            <a:fld id="{C3C2AAB8-C23A-4C31-A302-4587EC1500F6}" type="datetime4">
              <a:rPr lang="en-GB" smtClean="0"/>
              <a:t>09 September 2026</a:t>
            </a:fld>
            <a:endParaRPr lang="en-GB" dirty="0"/>
          </a:p>
        </p:txBody>
      </p:sp>
      <p:sp>
        <p:nvSpPr>
          <p:cNvPr id="5" name="Footer Placeholder 4">
            <a:extLst>
              <a:ext uri="{FF2B5EF4-FFF2-40B4-BE49-F238E27FC236}">
                <a16:creationId xmlns:a16="http://schemas.microsoft.com/office/drawing/2014/main" id="{47B0D68A-51E3-9584-38D0-1105C2821188}"/>
              </a:ext>
            </a:extLst>
          </p:cNvPr>
          <p:cNvSpPr>
            <a:spLocks noGrp="1"/>
          </p:cNvSpPr>
          <p:nvPr>
            <p:ph type="ftr" sz="quarter" idx="12"/>
          </p:nvPr>
        </p:nvSpPr>
        <p:spPr>
          <a:xfrm>
            <a:off x="0" y="6563982"/>
            <a:ext cx="0" cy="0"/>
          </a:xfrm>
          <a:prstGeom prst="rect">
            <a:avLst/>
          </a:prstGeom>
        </p:spPr>
        <p:txBody>
          <a:bodyPr/>
          <a:lstStyle/>
          <a:p>
            <a:endParaRPr lang="en-GB" dirty="0">
              <a:noFill/>
            </a:endParaRPr>
          </a:p>
        </p:txBody>
      </p:sp>
      <p:sp>
        <p:nvSpPr>
          <p:cNvPr id="6" name="Rectangle 5">
            <a:extLst>
              <a:ext uri="{FF2B5EF4-FFF2-40B4-BE49-F238E27FC236}">
                <a16:creationId xmlns:a16="http://schemas.microsoft.com/office/drawing/2014/main" id="{81E742A1-F281-1014-E2D5-C30B91F1654E}"/>
              </a:ext>
            </a:extLst>
          </p:cNvPr>
          <p:cNvSpPr/>
          <p:nvPr userDrawn="1"/>
        </p:nvSpPr>
        <p:spPr>
          <a:xfrm>
            <a:off x="596217" y="2679700"/>
            <a:ext cx="2514600" cy="349884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3CE76770-965E-1DD3-A755-6DFE781A0335}"/>
              </a:ext>
            </a:extLst>
          </p:cNvPr>
          <p:cNvSpPr/>
          <p:nvPr userDrawn="1"/>
        </p:nvSpPr>
        <p:spPr>
          <a:xfrm>
            <a:off x="3427498" y="2679700"/>
            <a:ext cx="2514600" cy="3498849"/>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5127E865-BC90-C8BC-ED27-0C583BEEB711}"/>
              </a:ext>
            </a:extLst>
          </p:cNvPr>
          <p:cNvSpPr/>
          <p:nvPr userDrawn="1"/>
        </p:nvSpPr>
        <p:spPr>
          <a:xfrm>
            <a:off x="6258779" y="2679700"/>
            <a:ext cx="2514600" cy="3498849"/>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C246A86C-5D5C-58F4-FB7A-C3D8EB88D184}"/>
              </a:ext>
            </a:extLst>
          </p:cNvPr>
          <p:cNvSpPr/>
          <p:nvPr userDrawn="1"/>
        </p:nvSpPr>
        <p:spPr>
          <a:xfrm>
            <a:off x="9090060" y="2679700"/>
            <a:ext cx="2514600" cy="3498849"/>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15">
            <a:extLst>
              <a:ext uri="{FF2B5EF4-FFF2-40B4-BE49-F238E27FC236}">
                <a16:creationId xmlns:a16="http://schemas.microsoft.com/office/drawing/2014/main" id="{979E44AF-3808-2ED9-4AB3-3E8402E9A899}"/>
              </a:ext>
            </a:extLst>
          </p:cNvPr>
          <p:cNvSpPr>
            <a:spLocks noGrp="1"/>
          </p:cNvSpPr>
          <p:nvPr>
            <p:ph type="body" sz="quarter" idx="20" hasCustomPrompt="1"/>
          </p:nvPr>
        </p:nvSpPr>
        <p:spPr>
          <a:xfrm>
            <a:off x="696914"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1" name="Text Placeholder 15">
            <a:extLst>
              <a:ext uri="{FF2B5EF4-FFF2-40B4-BE49-F238E27FC236}">
                <a16:creationId xmlns:a16="http://schemas.microsoft.com/office/drawing/2014/main" id="{D86A206B-2815-D954-4995-D32CF268099F}"/>
              </a:ext>
            </a:extLst>
          </p:cNvPr>
          <p:cNvSpPr>
            <a:spLocks noGrp="1"/>
          </p:cNvSpPr>
          <p:nvPr>
            <p:ph type="body" sz="quarter" idx="21" hasCustomPrompt="1"/>
          </p:nvPr>
        </p:nvSpPr>
        <p:spPr>
          <a:xfrm>
            <a:off x="696913"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2" name="Picture Placeholder 31">
            <a:extLst>
              <a:ext uri="{FF2B5EF4-FFF2-40B4-BE49-F238E27FC236}">
                <a16:creationId xmlns:a16="http://schemas.microsoft.com/office/drawing/2014/main" id="{CCB79526-A9BF-641A-4C3C-42D34BB81373}"/>
              </a:ext>
            </a:extLst>
          </p:cNvPr>
          <p:cNvSpPr>
            <a:spLocks noGrp="1"/>
          </p:cNvSpPr>
          <p:nvPr>
            <p:ph type="pic" sz="quarter" idx="31" hasCustomPrompt="1"/>
          </p:nvPr>
        </p:nvSpPr>
        <p:spPr>
          <a:xfrm>
            <a:off x="596900"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5" name="Text Placeholder 15">
            <a:extLst>
              <a:ext uri="{FF2B5EF4-FFF2-40B4-BE49-F238E27FC236}">
                <a16:creationId xmlns:a16="http://schemas.microsoft.com/office/drawing/2014/main" id="{F58BA53C-9C01-6312-66F7-0CB7BEE3B90F}"/>
              </a:ext>
            </a:extLst>
          </p:cNvPr>
          <p:cNvSpPr>
            <a:spLocks noGrp="1"/>
          </p:cNvSpPr>
          <p:nvPr>
            <p:ph type="body" sz="quarter" idx="32" hasCustomPrompt="1"/>
          </p:nvPr>
        </p:nvSpPr>
        <p:spPr>
          <a:xfrm>
            <a:off x="352751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462D0E5A-E779-27A6-889B-D963AE1559E4}"/>
              </a:ext>
            </a:extLst>
          </p:cNvPr>
          <p:cNvSpPr>
            <a:spLocks noGrp="1"/>
          </p:cNvSpPr>
          <p:nvPr>
            <p:ph type="body" sz="quarter" idx="33" hasCustomPrompt="1"/>
          </p:nvPr>
        </p:nvSpPr>
        <p:spPr>
          <a:xfrm>
            <a:off x="3527511"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7" name="Picture Placeholder 31">
            <a:extLst>
              <a:ext uri="{FF2B5EF4-FFF2-40B4-BE49-F238E27FC236}">
                <a16:creationId xmlns:a16="http://schemas.microsoft.com/office/drawing/2014/main" id="{4171DA5C-83F2-3BED-EF66-D49F9EBBCFB3}"/>
              </a:ext>
            </a:extLst>
          </p:cNvPr>
          <p:cNvSpPr>
            <a:spLocks noGrp="1"/>
          </p:cNvSpPr>
          <p:nvPr>
            <p:ph type="pic" sz="quarter" idx="34" hasCustomPrompt="1"/>
          </p:nvPr>
        </p:nvSpPr>
        <p:spPr>
          <a:xfrm>
            <a:off x="3427498"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8" name="Text Placeholder 15">
            <a:extLst>
              <a:ext uri="{FF2B5EF4-FFF2-40B4-BE49-F238E27FC236}">
                <a16:creationId xmlns:a16="http://schemas.microsoft.com/office/drawing/2014/main" id="{FDA6BAF1-3C69-FACB-C8FC-A3F577E84F70}"/>
              </a:ext>
            </a:extLst>
          </p:cNvPr>
          <p:cNvSpPr>
            <a:spLocks noGrp="1"/>
          </p:cNvSpPr>
          <p:nvPr>
            <p:ph type="body" sz="quarter" idx="35" hasCustomPrompt="1"/>
          </p:nvPr>
        </p:nvSpPr>
        <p:spPr>
          <a:xfrm>
            <a:off x="6356351"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9" name="Text Placeholder 15">
            <a:extLst>
              <a:ext uri="{FF2B5EF4-FFF2-40B4-BE49-F238E27FC236}">
                <a16:creationId xmlns:a16="http://schemas.microsoft.com/office/drawing/2014/main" id="{CD25111E-2DF3-4F71-B51C-31A085AF99E1}"/>
              </a:ext>
            </a:extLst>
          </p:cNvPr>
          <p:cNvSpPr>
            <a:spLocks noGrp="1"/>
          </p:cNvSpPr>
          <p:nvPr>
            <p:ph type="body" sz="quarter" idx="36" hasCustomPrompt="1"/>
          </p:nvPr>
        </p:nvSpPr>
        <p:spPr>
          <a:xfrm>
            <a:off x="6356350"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0" name="Picture Placeholder 31">
            <a:extLst>
              <a:ext uri="{FF2B5EF4-FFF2-40B4-BE49-F238E27FC236}">
                <a16:creationId xmlns:a16="http://schemas.microsoft.com/office/drawing/2014/main" id="{1F5A6729-0677-3E4E-4433-2D57EE6BA5FC}"/>
              </a:ext>
            </a:extLst>
          </p:cNvPr>
          <p:cNvSpPr>
            <a:spLocks noGrp="1"/>
          </p:cNvSpPr>
          <p:nvPr>
            <p:ph type="pic" sz="quarter" idx="37" hasCustomPrompt="1"/>
          </p:nvPr>
        </p:nvSpPr>
        <p:spPr>
          <a:xfrm>
            <a:off x="6256337"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1" name="Text Placeholder 15">
            <a:extLst>
              <a:ext uri="{FF2B5EF4-FFF2-40B4-BE49-F238E27FC236}">
                <a16:creationId xmlns:a16="http://schemas.microsoft.com/office/drawing/2014/main" id="{8D90A84F-73BE-DBFF-AA3C-EE8E9AE063CF}"/>
              </a:ext>
            </a:extLst>
          </p:cNvPr>
          <p:cNvSpPr>
            <a:spLocks noGrp="1"/>
          </p:cNvSpPr>
          <p:nvPr>
            <p:ph type="body" sz="quarter" idx="38" hasCustomPrompt="1"/>
          </p:nvPr>
        </p:nvSpPr>
        <p:spPr>
          <a:xfrm>
            <a:off x="918686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tx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22" name="Text Placeholder 15">
            <a:extLst>
              <a:ext uri="{FF2B5EF4-FFF2-40B4-BE49-F238E27FC236}">
                <a16:creationId xmlns:a16="http://schemas.microsoft.com/office/drawing/2014/main" id="{9EA507EC-0D5F-BD46-45E7-3B97BB82A857}"/>
              </a:ext>
            </a:extLst>
          </p:cNvPr>
          <p:cNvSpPr>
            <a:spLocks noGrp="1"/>
          </p:cNvSpPr>
          <p:nvPr>
            <p:ph type="body" sz="quarter" idx="39" hasCustomPrompt="1"/>
          </p:nvPr>
        </p:nvSpPr>
        <p:spPr>
          <a:xfrm>
            <a:off x="9186861" y="4679949"/>
            <a:ext cx="2308225" cy="1364111"/>
          </a:xfrm>
          <a:prstGeom prst="rect">
            <a:avLst/>
          </a:prstGeom>
        </p:spPr>
        <p:txBody>
          <a:bodyPr>
            <a:normAutofit/>
          </a:bodyPr>
          <a:lstStyle>
            <a:lvl1pPr marL="0" indent="0">
              <a:buNone/>
              <a:defRPr sz="1100">
                <a:solidFill>
                  <a:schemeClr val="tx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3" name="Picture Placeholder 31">
            <a:extLst>
              <a:ext uri="{FF2B5EF4-FFF2-40B4-BE49-F238E27FC236}">
                <a16:creationId xmlns:a16="http://schemas.microsoft.com/office/drawing/2014/main" id="{14E97ED1-0A84-3BD0-BDB8-B3C3662D77CB}"/>
              </a:ext>
            </a:extLst>
          </p:cNvPr>
          <p:cNvSpPr>
            <a:spLocks noGrp="1"/>
          </p:cNvSpPr>
          <p:nvPr>
            <p:ph type="pic" sz="quarter" idx="40" hasCustomPrompt="1"/>
          </p:nvPr>
        </p:nvSpPr>
        <p:spPr>
          <a:xfrm>
            <a:off x="9086848" y="2679700"/>
            <a:ext cx="2514600" cy="1498600"/>
          </a:xfrm>
          <a:prstGeom prst="rect">
            <a:avLst/>
          </a:prstGeom>
          <a:solidFill>
            <a:schemeClr val="bg1">
              <a:lumMod val="9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tx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Tree>
    <p:extLst>
      <p:ext uri="{BB962C8B-B14F-4D97-AF65-F5344CB8AC3E}">
        <p14:creationId xmlns:p14="http://schemas.microsoft.com/office/powerpoint/2010/main" val="1160117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our boxes and pictures (Blue)">
    <p:bg>
      <p:bgRef idx="1001">
        <a:schemeClr val="bg1"/>
      </p:bgRef>
    </p:bg>
    <p:spTree>
      <p:nvGrpSpPr>
        <p:cNvPr id="1" name=""/>
        <p:cNvGrpSpPr/>
        <p:nvPr/>
      </p:nvGrpSpPr>
      <p:grpSpPr>
        <a:xfrm>
          <a:off x="0" y="0"/>
          <a:ext cx="0" cy="0"/>
          <a:chOff x="0" y="0"/>
          <a:chExt cx="0" cy="0"/>
        </a:xfrm>
      </p:grpSpPr>
      <p:sp>
        <p:nvSpPr>
          <p:cNvPr id="13" name="Baggrund">
            <a:extLst>
              <a:ext uri="{FF2B5EF4-FFF2-40B4-BE49-F238E27FC236}">
                <a16:creationId xmlns:a16="http://schemas.microsoft.com/office/drawing/2014/main" id="{2DD30D77-4720-E303-69ED-3D964131666A}"/>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31" name="Logo">
            <a:extLst>
              <a:ext uri="{FF2B5EF4-FFF2-40B4-BE49-F238E27FC236}">
                <a16:creationId xmlns:a16="http://schemas.microsoft.com/office/drawing/2014/main" id="{3BEA535B-5BD3-93D5-4759-F4E578520BEB}"/>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32" name="Logo">
            <a:extLst>
              <a:ext uri="{FF2B5EF4-FFF2-40B4-BE49-F238E27FC236}">
                <a16:creationId xmlns:a16="http://schemas.microsoft.com/office/drawing/2014/main" id="{61E15E75-930A-FA12-46D9-1EC8562BD9A8}"/>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9219155F-E484-16BD-A026-E7600933DF51}"/>
              </a:ext>
            </a:extLst>
          </p:cNvPr>
          <p:cNvSpPr>
            <a:spLocks noGrp="1"/>
          </p:cNvSpPr>
          <p:nvPr>
            <p:ph type="title" hasCustomPrompt="1"/>
          </p:nvPr>
        </p:nvSpPr>
        <p:spPr/>
        <p:txBody>
          <a:bodyPr/>
          <a:lstStyle>
            <a:lvl1pPr>
              <a:defRPr>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6B1BA5ED-3537-7D6A-425A-C397388A5D88}"/>
              </a:ext>
            </a:extLst>
          </p:cNvPr>
          <p:cNvSpPr>
            <a:spLocks noGrp="1"/>
          </p:cNvSpPr>
          <p:nvPr>
            <p:ph type="sldNum" sz="quarter" idx="10"/>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4" name="Date Placeholder 3">
            <a:extLst>
              <a:ext uri="{FF2B5EF4-FFF2-40B4-BE49-F238E27FC236}">
                <a16:creationId xmlns:a16="http://schemas.microsoft.com/office/drawing/2014/main" id="{2BC86C2E-97BB-31F7-12A5-0644C04B93F9}"/>
              </a:ext>
            </a:extLst>
          </p:cNvPr>
          <p:cNvSpPr>
            <a:spLocks noGrp="1"/>
          </p:cNvSpPr>
          <p:nvPr>
            <p:ph type="dt" sz="half" idx="11"/>
          </p:nvPr>
        </p:nvSpPr>
        <p:spPr>
          <a:xfrm>
            <a:off x="0" y="6563982"/>
            <a:ext cx="0" cy="0"/>
          </a:xfrm>
          <a:prstGeom prst="rect">
            <a:avLst/>
          </a:prstGeom>
        </p:spPr>
        <p:txBody>
          <a:bodyPr/>
          <a:lstStyle/>
          <a:p>
            <a:fld id="{E563B1F1-65BB-4D0C-8192-CB67E25630BB}" type="datetime4">
              <a:rPr lang="en-GB" smtClean="0"/>
              <a:t>09 September 2026</a:t>
            </a:fld>
            <a:endParaRPr lang="en-GB" dirty="0"/>
          </a:p>
        </p:txBody>
      </p:sp>
      <p:sp>
        <p:nvSpPr>
          <p:cNvPr id="5" name="Footer Placeholder 4">
            <a:extLst>
              <a:ext uri="{FF2B5EF4-FFF2-40B4-BE49-F238E27FC236}">
                <a16:creationId xmlns:a16="http://schemas.microsoft.com/office/drawing/2014/main" id="{47B0D68A-51E3-9584-38D0-1105C2821188}"/>
              </a:ext>
            </a:extLst>
          </p:cNvPr>
          <p:cNvSpPr>
            <a:spLocks noGrp="1"/>
          </p:cNvSpPr>
          <p:nvPr>
            <p:ph type="ftr" sz="quarter" idx="12"/>
          </p:nvPr>
        </p:nvSpPr>
        <p:spPr>
          <a:xfrm>
            <a:off x="0" y="6563982"/>
            <a:ext cx="0" cy="0"/>
          </a:xfrm>
          <a:prstGeom prst="rect">
            <a:avLst/>
          </a:prstGeom>
        </p:spPr>
        <p:txBody>
          <a:bodyPr/>
          <a:lstStyle/>
          <a:p>
            <a:endParaRPr lang="en-GB" dirty="0">
              <a:noFill/>
            </a:endParaRPr>
          </a:p>
        </p:txBody>
      </p:sp>
      <p:sp>
        <p:nvSpPr>
          <p:cNvPr id="6" name="Rectangle 5">
            <a:extLst>
              <a:ext uri="{FF2B5EF4-FFF2-40B4-BE49-F238E27FC236}">
                <a16:creationId xmlns:a16="http://schemas.microsoft.com/office/drawing/2014/main" id="{81E742A1-F281-1014-E2D5-C30B91F1654E}"/>
              </a:ext>
            </a:extLst>
          </p:cNvPr>
          <p:cNvSpPr/>
          <p:nvPr userDrawn="1"/>
        </p:nvSpPr>
        <p:spPr>
          <a:xfrm>
            <a:off x="596217" y="2679700"/>
            <a:ext cx="2514600" cy="349884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3CE76770-965E-1DD3-A755-6DFE781A0335}"/>
              </a:ext>
            </a:extLst>
          </p:cNvPr>
          <p:cNvSpPr/>
          <p:nvPr userDrawn="1"/>
        </p:nvSpPr>
        <p:spPr>
          <a:xfrm>
            <a:off x="3427498" y="2679700"/>
            <a:ext cx="2514600" cy="3498849"/>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5127E865-BC90-C8BC-ED27-0C583BEEB711}"/>
              </a:ext>
            </a:extLst>
          </p:cNvPr>
          <p:cNvSpPr/>
          <p:nvPr userDrawn="1"/>
        </p:nvSpPr>
        <p:spPr>
          <a:xfrm>
            <a:off x="6258779" y="2679700"/>
            <a:ext cx="2514600" cy="3498849"/>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C246A86C-5D5C-58F4-FB7A-C3D8EB88D184}"/>
              </a:ext>
            </a:extLst>
          </p:cNvPr>
          <p:cNvSpPr/>
          <p:nvPr userDrawn="1"/>
        </p:nvSpPr>
        <p:spPr>
          <a:xfrm>
            <a:off x="9090060" y="2679700"/>
            <a:ext cx="2514600" cy="3498849"/>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15">
            <a:extLst>
              <a:ext uri="{FF2B5EF4-FFF2-40B4-BE49-F238E27FC236}">
                <a16:creationId xmlns:a16="http://schemas.microsoft.com/office/drawing/2014/main" id="{979E44AF-3808-2ED9-4AB3-3E8402E9A899}"/>
              </a:ext>
            </a:extLst>
          </p:cNvPr>
          <p:cNvSpPr>
            <a:spLocks noGrp="1"/>
          </p:cNvSpPr>
          <p:nvPr>
            <p:ph type="body" sz="quarter" idx="20" hasCustomPrompt="1"/>
          </p:nvPr>
        </p:nvSpPr>
        <p:spPr>
          <a:xfrm>
            <a:off x="696914"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1" name="Text Placeholder 15">
            <a:extLst>
              <a:ext uri="{FF2B5EF4-FFF2-40B4-BE49-F238E27FC236}">
                <a16:creationId xmlns:a16="http://schemas.microsoft.com/office/drawing/2014/main" id="{D86A206B-2815-D954-4995-D32CF268099F}"/>
              </a:ext>
            </a:extLst>
          </p:cNvPr>
          <p:cNvSpPr>
            <a:spLocks noGrp="1"/>
          </p:cNvSpPr>
          <p:nvPr>
            <p:ph type="body" sz="quarter" idx="21" hasCustomPrompt="1"/>
          </p:nvPr>
        </p:nvSpPr>
        <p:spPr>
          <a:xfrm>
            <a:off x="696913"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2" name="Picture Placeholder 31">
            <a:extLst>
              <a:ext uri="{FF2B5EF4-FFF2-40B4-BE49-F238E27FC236}">
                <a16:creationId xmlns:a16="http://schemas.microsoft.com/office/drawing/2014/main" id="{CCB79526-A9BF-641A-4C3C-42D34BB81373}"/>
              </a:ext>
            </a:extLst>
          </p:cNvPr>
          <p:cNvSpPr>
            <a:spLocks noGrp="1"/>
          </p:cNvSpPr>
          <p:nvPr>
            <p:ph type="pic" sz="quarter" idx="31" hasCustomPrompt="1"/>
          </p:nvPr>
        </p:nvSpPr>
        <p:spPr>
          <a:xfrm>
            <a:off x="596900" y="2679700"/>
            <a:ext cx="2514600" cy="1498600"/>
          </a:xfrm>
          <a:prstGeom prst="rect">
            <a:avLst/>
          </a:prstGeom>
          <a:solidFill>
            <a:schemeClr val="tx1">
              <a:lumMod val="85000"/>
            </a:schemeClr>
          </a:solidFill>
        </p:spPr>
        <p:txBody>
          <a:bodyPr wrap="square" tIns="540000" anchor="ctr" anchorCtr="0"/>
          <a:lstStyle>
            <a:lvl1pPr marL="356400" marR="0" indent="-356400" algn="l"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5" name="Text Placeholder 15">
            <a:extLst>
              <a:ext uri="{FF2B5EF4-FFF2-40B4-BE49-F238E27FC236}">
                <a16:creationId xmlns:a16="http://schemas.microsoft.com/office/drawing/2014/main" id="{F58BA53C-9C01-6312-66F7-0CB7BEE3B90F}"/>
              </a:ext>
            </a:extLst>
          </p:cNvPr>
          <p:cNvSpPr>
            <a:spLocks noGrp="1"/>
          </p:cNvSpPr>
          <p:nvPr>
            <p:ph type="body" sz="quarter" idx="32" hasCustomPrompt="1"/>
          </p:nvPr>
        </p:nvSpPr>
        <p:spPr>
          <a:xfrm>
            <a:off x="352751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6" name="Text Placeholder 15">
            <a:extLst>
              <a:ext uri="{FF2B5EF4-FFF2-40B4-BE49-F238E27FC236}">
                <a16:creationId xmlns:a16="http://schemas.microsoft.com/office/drawing/2014/main" id="{462D0E5A-E779-27A6-889B-D963AE1559E4}"/>
              </a:ext>
            </a:extLst>
          </p:cNvPr>
          <p:cNvSpPr>
            <a:spLocks noGrp="1"/>
          </p:cNvSpPr>
          <p:nvPr>
            <p:ph type="body" sz="quarter" idx="33" hasCustomPrompt="1"/>
          </p:nvPr>
        </p:nvSpPr>
        <p:spPr>
          <a:xfrm>
            <a:off x="3527511"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7" name="Picture Placeholder 31">
            <a:extLst>
              <a:ext uri="{FF2B5EF4-FFF2-40B4-BE49-F238E27FC236}">
                <a16:creationId xmlns:a16="http://schemas.microsoft.com/office/drawing/2014/main" id="{4171DA5C-83F2-3BED-EF66-D49F9EBBCFB3}"/>
              </a:ext>
            </a:extLst>
          </p:cNvPr>
          <p:cNvSpPr>
            <a:spLocks noGrp="1"/>
          </p:cNvSpPr>
          <p:nvPr>
            <p:ph type="pic" sz="quarter" idx="34" hasCustomPrompt="1"/>
          </p:nvPr>
        </p:nvSpPr>
        <p:spPr>
          <a:xfrm>
            <a:off x="3427498" y="2679700"/>
            <a:ext cx="2514600" cy="1498600"/>
          </a:xfrm>
          <a:prstGeom prst="rect">
            <a:avLst/>
          </a:prstGeom>
          <a:solidFill>
            <a:schemeClr val="tx1">
              <a:lumMod val="85000"/>
            </a:schemeClr>
          </a:solidFill>
        </p:spPr>
        <p:txBody>
          <a:bodyPr wrap="square" tIns="540000" anchor="ctr" anchorCtr="0"/>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8" name="Text Placeholder 15">
            <a:extLst>
              <a:ext uri="{FF2B5EF4-FFF2-40B4-BE49-F238E27FC236}">
                <a16:creationId xmlns:a16="http://schemas.microsoft.com/office/drawing/2014/main" id="{FDA6BAF1-3C69-FACB-C8FC-A3F577E84F70}"/>
              </a:ext>
            </a:extLst>
          </p:cNvPr>
          <p:cNvSpPr>
            <a:spLocks noGrp="1"/>
          </p:cNvSpPr>
          <p:nvPr>
            <p:ph type="body" sz="quarter" idx="35" hasCustomPrompt="1"/>
          </p:nvPr>
        </p:nvSpPr>
        <p:spPr>
          <a:xfrm>
            <a:off x="6356351"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9" name="Text Placeholder 15">
            <a:extLst>
              <a:ext uri="{FF2B5EF4-FFF2-40B4-BE49-F238E27FC236}">
                <a16:creationId xmlns:a16="http://schemas.microsoft.com/office/drawing/2014/main" id="{CD25111E-2DF3-4F71-B51C-31A085AF99E1}"/>
              </a:ext>
            </a:extLst>
          </p:cNvPr>
          <p:cNvSpPr>
            <a:spLocks noGrp="1"/>
          </p:cNvSpPr>
          <p:nvPr>
            <p:ph type="body" sz="quarter" idx="36" hasCustomPrompt="1"/>
          </p:nvPr>
        </p:nvSpPr>
        <p:spPr>
          <a:xfrm>
            <a:off x="6356350"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0" name="Picture Placeholder 31">
            <a:extLst>
              <a:ext uri="{FF2B5EF4-FFF2-40B4-BE49-F238E27FC236}">
                <a16:creationId xmlns:a16="http://schemas.microsoft.com/office/drawing/2014/main" id="{1F5A6729-0677-3E4E-4433-2D57EE6BA5FC}"/>
              </a:ext>
            </a:extLst>
          </p:cNvPr>
          <p:cNvSpPr>
            <a:spLocks noGrp="1"/>
          </p:cNvSpPr>
          <p:nvPr>
            <p:ph type="pic" sz="quarter" idx="37" hasCustomPrompt="1"/>
          </p:nvPr>
        </p:nvSpPr>
        <p:spPr>
          <a:xfrm>
            <a:off x="6256337" y="2679700"/>
            <a:ext cx="2514600" cy="1498600"/>
          </a:xfrm>
          <a:prstGeom prst="rect">
            <a:avLst/>
          </a:prstGeom>
          <a:solidFill>
            <a:schemeClr val="tx1">
              <a:lumMod val="85000"/>
            </a:schemeClr>
          </a:solidFill>
        </p:spPr>
        <p:txBody>
          <a:bodyPr wrap="square" tIns="540000" anchor="ctr" anchorCtr="0"/>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21" name="Text Placeholder 15">
            <a:extLst>
              <a:ext uri="{FF2B5EF4-FFF2-40B4-BE49-F238E27FC236}">
                <a16:creationId xmlns:a16="http://schemas.microsoft.com/office/drawing/2014/main" id="{8D90A84F-73BE-DBFF-AA3C-EE8E9AE063CF}"/>
              </a:ext>
            </a:extLst>
          </p:cNvPr>
          <p:cNvSpPr>
            <a:spLocks noGrp="1"/>
          </p:cNvSpPr>
          <p:nvPr>
            <p:ph type="body" sz="quarter" idx="38" hasCustomPrompt="1"/>
          </p:nvPr>
        </p:nvSpPr>
        <p:spPr>
          <a:xfrm>
            <a:off x="9186862" y="4317772"/>
            <a:ext cx="2308224" cy="260578"/>
          </a:xfrm>
          <a:prstGeom prst="rect">
            <a:avLst/>
          </a:prstGeom>
        </p:spPr>
        <p:txBody>
          <a:bodyPr>
            <a:normAutofit/>
          </a:bodyPr>
          <a:lstStyle>
            <a:lvl1pPr marL="0" indent="0">
              <a:buFont typeface="Arial" panose="020B0604020202020204" pitchFamily="34" charset="0"/>
              <a:buChar char="​"/>
              <a:defRPr sz="1400" b="1">
                <a:solidFill>
                  <a:schemeClr val="bg2"/>
                </a:solidFill>
                <a:latin typeface="+mn-lt"/>
              </a:defRPr>
            </a:lvl1pPr>
            <a:lvl2pPr marL="0" indent="0">
              <a:buFont typeface="Arial" panose="020B0604020202020204" pitchFamily="34" charset="0"/>
              <a:buChar char="​"/>
              <a:defRPr sz="1400" b="1">
                <a:latin typeface="+mj-lt"/>
              </a:defRPr>
            </a:lvl2pPr>
            <a:lvl3pPr marL="0" indent="0">
              <a:buFont typeface="Arial" panose="020B0604020202020204" pitchFamily="34" charset="0"/>
              <a:buChar char="​"/>
              <a:defRPr sz="1400" b="1">
                <a:latin typeface="+mj-lt"/>
              </a:defRPr>
            </a:lvl3pPr>
            <a:lvl4pPr marL="0" indent="0">
              <a:buFont typeface="Arial" panose="020B0604020202020204" pitchFamily="34" charset="0"/>
              <a:buChar char="​"/>
              <a:defRPr sz="1400" b="1">
                <a:latin typeface="+mj-lt"/>
              </a:defRPr>
            </a:lvl4pPr>
            <a:lvl5pPr marL="0" indent="0">
              <a:buFont typeface="Arial" panose="020B0604020202020204" pitchFamily="34" charset="0"/>
              <a:buChar char="​"/>
              <a:defRPr sz="1400" b="1">
                <a:latin typeface="+mj-lt"/>
              </a:defRPr>
            </a:lvl5pPr>
            <a:lvl6pPr marL="0" indent="0">
              <a:buFont typeface="Arial" panose="020B0604020202020204" pitchFamily="34" charset="0"/>
              <a:buChar char="​"/>
              <a:defRPr sz="1400" b="1">
                <a:latin typeface="+mj-lt"/>
              </a:defRPr>
            </a:lvl6pPr>
            <a:lvl7pPr marL="0" indent="0">
              <a:buFont typeface="Arial" panose="020B0604020202020204" pitchFamily="34" charset="0"/>
              <a:buChar char="​"/>
              <a:defRPr sz="1400" b="1">
                <a:latin typeface="+mj-lt"/>
              </a:defRPr>
            </a:lvl7pPr>
            <a:lvl8pPr marL="0" indent="0">
              <a:buFont typeface="Arial" panose="020B0604020202020204" pitchFamily="34" charset="0"/>
              <a:buChar char="​"/>
              <a:defRPr sz="1400" b="1">
                <a:latin typeface="+mj-lt"/>
              </a:defRPr>
            </a:lvl8pPr>
            <a:lvl9pPr marL="0" indent="0">
              <a:buFont typeface="Arial" panose="020B0604020202020204" pitchFamily="34" charset="0"/>
              <a:buChar char="​"/>
              <a:defRPr sz="1400" b="1">
                <a:latin typeface="+mj-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22" name="Text Placeholder 15">
            <a:extLst>
              <a:ext uri="{FF2B5EF4-FFF2-40B4-BE49-F238E27FC236}">
                <a16:creationId xmlns:a16="http://schemas.microsoft.com/office/drawing/2014/main" id="{9EA507EC-0D5F-BD46-45E7-3B97BB82A857}"/>
              </a:ext>
            </a:extLst>
          </p:cNvPr>
          <p:cNvSpPr>
            <a:spLocks noGrp="1"/>
          </p:cNvSpPr>
          <p:nvPr>
            <p:ph type="body" sz="quarter" idx="39" hasCustomPrompt="1"/>
          </p:nvPr>
        </p:nvSpPr>
        <p:spPr>
          <a:xfrm>
            <a:off x="9186861" y="4679949"/>
            <a:ext cx="2308225" cy="1364111"/>
          </a:xfrm>
          <a:prstGeom prst="rect">
            <a:avLst/>
          </a:prstGeom>
        </p:spPr>
        <p:txBody>
          <a:bodyPr>
            <a:normAutofit/>
          </a:bodyPr>
          <a:lstStyle>
            <a:lvl1pPr marL="0" indent="0">
              <a:buNone/>
              <a:defRPr sz="1100">
                <a:solidFill>
                  <a:schemeClr val="bg2"/>
                </a:solidFill>
              </a:defRPr>
            </a:lvl1pPr>
            <a:lvl2pPr marL="3175" indent="0">
              <a:buNone/>
              <a:defRPr/>
            </a:lvl2pPr>
            <a:lvl3pPr marL="3175" indent="0">
              <a:buNone/>
              <a:defRPr/>
            </a:lvl3pPr>
            <a:lvl4pPr marL="357187" indent="0">
              <a:buNone/>
              <a:defRPr/>
            </a:lvl4pPr>
            <a:lvl5pPr marL="711200" indent="0">
              <a:buNone/>
              <a:defRPr/>
            </a:lvl5pPr>
          </a:lstStyle>
          <a:p>
            <a:pPr lvl="0"/>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23" name="Picture Placeholder 31">
            <a:extLst>
              <a:ext uri="{FF2B5EF4-FFF2-40B4-BE49-F238E27FC236}">
                <a16:creationId xmlns:a16="http://schemas.microsoft.com/office/drawing/2014/main" id="{14E97ED1-0A84-3BD0-BDB8-B3C3662D77CB}"/>
              </a:ext>
            </a:extLst>
          </p:cNvPr>
          <p:cNvSpPr>
            <a:spLocks noGrp="1"/>
          </p:cNvSpPr>
          <p:nvPr>
            <p:ph type="pic" sz="quarter" idx="40" hasCustomPrompt="1"/>
          </p:nvPr>
        </p:nvSpPr>
        <p:spPr>
          <a:xfrm>
            <a:off x="9086848" y="2679700"/>
            <a:ext cx="2514600" cy="1498600"/>
          </a:xfrm>
          <a:prstGeom prst="rect">
            <a:avLst/>
          </a:prstGeom>
          <a:solidFill>
            <a:schemeClr val="tx1">
              <a:lumMod val="85000"/>
            </a:schemeClr>
          </a:solidFill>
        </p:spPr>
        <p:txBody>
          <a:bodyPr wrap="square" tIns="540000" anchor="ctr" anchorCtr="0"/>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1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Tree>
    <p:extLst>
      <p:ext uri="{BB962C8B-B14F-4D97-AF65-F5344CB8AC3E}">
        <p14:creationId xmlns:p14="http://schemas.microsoft.com/office/powerpoint/2010/main" val="2142778200"/>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Quote (Blue-Green)">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2">
                  <a:lumMod val="60000"/>
                  <a:lumOff val="4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2" name="Logo">
            <a:extLst>
              <a:ext uri="{FF2B5EF4-FFF2-40B4-BE49-F238E27FC236}">
                <a16:creationId xmlns:a16="http://schemas.microsoft.com/office/drawing/2014/main" id="{D978FB4B-5A3B-5352-B216-D15A3CCD9A28}"/>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5" name="Logo">
            <a:extLst>
              <a:ext uri="{FF2B5EF4-FFF2-40B4-BE49-F238E27FC236}">
                <a16:creationId xmlns:a16="http://schemas.microsoft.com/office/drawing/2014/main" id="{C91D50D2-F07C-5E5D-EDBC-5CEA76309D2A}"/>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7BEC288D-F199-4907-BB15-AA65D74C7792}"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3125157808"/>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Quote (Blue-Red)">
    <p:bg>
      <p:bgRef idx="1001">
        <a:schemeClr val="bg1"/>
      </p:bgRef>
    </p:bg>
    <p:spTree>
      <p:nvGrpSpPr>
        <p:cNvPr id="1" name=""/>
        <p:cNvGrpSpPr/>
        <p:nvPr/>
      </p:nvGrpSpPr>
      <p:grpSpPr>
        <a:xfrm>
          <a:off x="0" y="0"/>
          <a:ext cx="0" cy="0"/>
          <a:chOff x="0" y="0"/>
          <a:chExt cx="0" cy="0"/>
        </a:xfrm>
      </p:grpSpPr>
      <p:sp>
        <p:nvSpPr>
          <p:cNvPr id="7" name="Baggrund">
            <a:extLst>
              <a:ext uri="{FF2B5EF4-FFF2-40B4-BE49-F238E27FC236}">
                <a16:creationId xmlns:a16="http://schemas.microsoft.com/office/drawing/2014/main" id="{8E3BFE30-9398-C282-2E27-314BB322CE88}"/>
              </a:ext>
            </a:extLst>
          </p:cNvPr>
          <p:cNvSpPr/>
          <p:nvPr userDrawn="1"/>
        </p:nvSpPr>
        <p:spPr bwMode="white">
          <a:xfrm>
            <a:off x="0" y="0"/>
            <a:ext cx="12193200" cy="6858000"/>
          </a:xfrm>
          <a:prstGeom prst="rect">
            <a:avLst/>
          </a:prstGeom>
          <a:gradFill>
            <a:gsLst>
              <a:gs pos="100000">
                <a:schemeClr val="accent5">
                  <a:lumMod val="40000"/>
                  <a:lumOff val="6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2" name="Logo">
            <a:extLst>
              <a:ext uri="{FF2B5EF4-FFF2-40B4-BE49-F238E27FC236}">
                <a16:creationId xmlns:a16="http://schemas.microsoft.com/office/drawing/2014/main" id="{CC48DD02-BE9B-B553-7AE1-E7F518150009}"/>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5" name="Logo">
            <a:extLst>
              <a:ext uri="{FF2B5EF4-FFF2-40B4-BE49-F238E27FC236}">
                <a16:creationId xmlns:a16="http://schemas.microsoft.com/office/drawing/2014/main" id="{DD846778-5288-B08F-8F03-08C72AAE0D58}"/>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FEB70A24-35EA-49BD-8B4C-91EA8786B248}"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2268493577"/>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Quote (Green-Yellow)">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DEEA45E0-6923-D70D-E575-A5C652B5EF33}"/>
              </a:ext>
            </a:extLst>
          </p:cNvPr>
          <p:cNvSpPr/>
          <p:nvPr userDrawn="1"/>
        </p:nvSpPr>
        <p:spPr bwMode="white">
          <a:xfrm>
            <a:off x="0" y="0"/>
            <a:ext cx="12193200" cy="6858000"/>
          </a:xfrm>
          <a:prstGeom prst="rect">
            <a:avLst/>
          </a:prstGeom>
          <a:gradFill>
            <a:gsLst>
              <a:gs pos="100000">
                <a:schemeClr val="accent4">
                  <a:lumMod val="40000"/>
                  <a:lumOff val="60000"/>
                </a:schemeClr>
              </a:gs>
              <a:gs pos="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2" name="Logo">
            <a:extLst>
              <a:ext uri="{FF2B5EF4-FFF2-40B4-BE49-F238E27FC236}">
                <a16:creationId xmlns:a16="http://schemas.microsoft.com/office/drawing/2014/main" id="{524A9ACE-CF2F-11C9-9D81-2FF2B95446B3}"/>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5" name="Logo">
            <a:extLst>
              <a:ext uri="{FF2B5EF4-FFF2-40B4-BE49-F238E27FC236}">
                <a16:creationId xmlns:a16="http://schemas.microsoft.com/office/drawing/2014/main" id="{548788E4-4BBD-18B0-EF31-189A174CC2A6}"/>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a:t>Click to add picture</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E327FC9-D6D8-4341-BB43-6DC0B021EC32}"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1913508431"/>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Quote (Light Blue)">
    <p:bg>
      <p:bgRef idx="1001">
        <a:schemeClr val="bg1"/>
      </p:bgRef>
    </p:bg>
    <p:spTree>
      <p:nvGrpSpPr>
        <p:cNvPr id="1" name=""/>
        <p:cNvGrpSpPr/>
        <p:nvPr/>
      </p:nvGrpSpPr>
      <p:grpSpPr>
        <a:xfrm>
          <a:off x="0" y="0"/>
          <a:ext cx="0" cy="0"/>
          <a:chOff x="0" y="0"/>
          <a:chExt cx="0" cy="0"/>
        </a:xfrm>
      </p:grpSpPr>
      <p:sp>
        <p:nvSpPr>
          <p:cNvPr id="16" name="Baggrund">
            <a:extLst>
              <a:ext uri="{FF2B5EF4-FFF2-40B4-BE49-F238E27FC236}">
                <a16:creationId xmlns:a16="http://schemas.microsoft.com/office/drawing/2014/main" id="{4B15A6C7-5733-4554-D5B5-E610F344A0F8}"/>
              </a:ext>
            </a:extLst>
          </p:cNvPr>
          <p:cNvSpPr/>
          <p:nvPr userDrawn="1"/>
        </p:nvSpPr>
        <p:spPr bwMode="white">
          <a:xfrm>
            <a:off x="0" y="0"/>
            <a:ext cx="12193200" cy="6858000"/>
          </a:xfrm>
          <a:prstGeom prst="rect">
            <a:avLst/>
          </a:prstGeom>
          <a:gradFill>
            <a:gsLst>
              <a:gs pos="100000">
                <a:schemeClr val="bg2">
                  <a:lumMod val="25000"/>
                  <a:lumOff val="75000"/>
                </a:schemeClr>
              </a:gs>
              <a:gs pos="0">
                <a:schemeClr val="accent2">
                  <a:lumMod val="20000"/>
                  <a:lumOff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954800" y="1080000"/>
            <a:ext cx="8280000" cy="4698000"/>
          </a:xfrm>
          <a:prstGeom prst="rect">
            <a:avLst/>
          </a:prstGeom>
          <a:solidFill>
            <a:schemeClr val="tx1">
              <a:lumMod val="85000"/>
            </a:schemeClr>
          </a:solidFill>
        </p:spPr>
        <p:txBody>
          <a:bodyPr wrap="square" tIns="648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84A1F149-A44F-42C1-846E-1E40C376F164}"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5" y="2354263"/>
            <a:ext cx="5135563" cy="666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
        <p:nvSpPr>
          <p:cNvPr id="18" name="Logo">
            <a:extLst>
              <a:ext uri="{FF2B5EF4-FFF2-40B4-BE49-F238E27FC236}">
                <a16:creationId xmlns:a16="http://schemas.microsoft.com/office/drawing/2014/main" id="{54D636DB-19A1-CD9D-45EA-6583F38DFB49}"/>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Tree>
    <p:extLst>
      <p:ext uri="{BB962C8B-B14F-4D97-AF65-F5344CB8AC3E}">
        <p14:creationId xmlns:p14="http://schemas.microsoft.com/office/powerpoint/2010/main" val="1254886773"/>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A">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4500000" tIns="0" rIns="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62C3BC64-8A23-433A-A3A2-621E6C29E7AA}"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4" y="2365131"/>
            <a:ext cx="4714875" cy="1494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Tree>
    <p:extLst>
      <p:ext uri="{BB962C8B-B14F-4D97-AF65-F5344CB8AC3E}">
        <p14:creationId xmlns:p14="http://schemas.microsoft.com/office/powerpoint/2010/main" val="2802408414"/>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Light Blu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bg2">
                  <a:lumMod val="25000"/>
                  <a:lumOff val="75000"/>
                </a:schemeClr>
              </a:gs>
              <a:gs pos="0">
                <a:schemeClr val="accent2">
                  <a:lumMod val="20000"/>
                  <a:lumOff val="8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321D9025-334F-4C94-8BB9-67F1F7AF8F39}"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0EED120-9E80-5452-0797-37D6B887ADAA}"/>
              </a:ext>
            </a:extLst>
          </p:cNvPr>
          <p:cNvSpPr>
            <a:spLocks noGrp="1"/>
          </p:cNvSpPr>
          <p:nvPr userDrawn="1">
            <p:ph type="sldNum" sz="quarter" idx="17"/>
          </p:nvPr>
        </p:nvSpPr>
        <p:spPr>
          <a:noFill/>
        </p:spPr>
        <p:txBody>
          <a:bodyPr/>
          <a:lstStyle>
            <a:lvl1pPr>
              <a:defRPr>
                <a:solidFill>
                  <a:schemeClr val="bg2"/>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2467993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B">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0" tIns="0" rIns="450000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D61E3E71-4B73-4B3B-AADB-F866AF029406}"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5411788" y="1831975"/>
            <a:ext cx="3085200" cy="522288"/>
          </a:xfrm>
          <a:solidFill>
            <a:schemeClr val="tx1"/>
          </a:solidFill>
        </p:spPr>
        <p:txBody>
          <a:bodyPr anchor="ctr"/>
          <a:lstStyle>
            <a:lvl1pPr algn="ctr">
              <a:defRPr sz="20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6356350" y="2354263"/>
            <a:ext cx="4714875" cy="1494000"/>
          </a:xfrm>
          <a:solidFill>
            <a:schemeClr val="bg2"/>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Tree>
    <p:extLst>
      <p:ext uri="{BB962C8B-B14F-4D97-AF65-F5344CB8AC3E}">
        <p14:creationId xmlns:p14="http://schemas.microsoft.com/office/powerpoint/2010/main" val="1497732611"/>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Green)  A">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4500000" tIns="0" rIns="0" anchor="ctr" anchorCtr="0">
            <a:noAutofit/>
          </a:bodyPr>
          <a:lstStyle>
            <a:lvl1pPr marL="356400" marR="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sz="1600">
                <a:solidFill>
                  <a:schemeClr val="bg1"/>
                </a:solidFill>
              </a:defRPr>
            </a:lvl1pPr>
          </a:lstStyle>
          <a:p>
            <a:pPr marL="356400" marR="0" lvl="0" indent="-356400" algn="ctr" defTabSz="914400" rtl="0" eaLnBrk="1" fontAlgn="auto" latinLnBrk="0" hangingPunct="1">
              <a:lnSpc>
                <a:spcPct val="90000"/>
              </a:lnSpc>
              <a:spcBef>
                <a:spcPts val="0"/>
              </a:spcBef>
              <a:spcAft>
                <a:spcPts val="600"/>
              </a:spcAft>
              <a:buClr>
                <a:schemeClr val="accent2"/>
              </a:buClr>
              <a:buSzTx/>
              <a:buFont typeface="Wingdings" panose="05000000000000000000" pitchFamily="2" charset="2"/>
              <a:buNone/>
              <a:tabLst/>
              <a:defRPr/>
            </a:pPr>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F40739E6-E1D3-4D4D-80B2-284596918006}"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2" y="1831975"/>
            <a:ext cx="3085200" cy="522288"/>
          </a:xfrm>
          <a:solidFill>
            <a:schemeClr val="bg2"/>
          </a:solidFill>
        </p:spPr>
        <p:txBody>
          <a:bodyPr anchor="ctr"/>
          <a:lstStyle>
            <a:lvl1pPr algn="ctr">
              <a:defRPr sz="2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1641474" y="2365131"/>
            <a:ext cx="4714875" cy="1494000"/>
          </a:xfrm>
          <a:solidFill>
            <a:schemeClr val="accent1"/>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bg2"/>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Tree>
    <p:extLst>
      <p:ext uri="{BB962C8B-B14F-4D97-AF65-F5344CB8AC3E}">
        <p14:creationId xmlns:p14="http://schemas.microsoft.com/office/powerpoint/2010/main" val="1441908059"/>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Quote full picture (Green) B">
    <p:bg>
      <p:bgRef idx="1001">
        <a:schemeClr val="bg1"/>
      </p:bgRef>
    </p:bg>
    <p:spTree>
      <p:nvGrpSpPr>
        <p:cNvPr id="1" name=""/>
        <p:cNvGrpSpPr/>
        <p:nvPr/>
      </p:nvGrpSpPr>
      <p:grpSpPr>
        <a:xfrm>
          <a:off x="0" y="0"/>
          <a:ext cx="0" cy="0"/>
          <a:chOff x="0" y="0"/>
          <a:chExt cx="0" cy="0"/>
        </a:xfrm>
      </p:grpSpPr>
      <p:sp>
        <p:nvSpPr>
          <p:cNvPr id="6" name="Baggrund">
            <a:extLst>
              <a:ext uri="{FF2B5EF4-FFF2-40B4-BE49-F238E27FC236}">
                <a16:creationId xmlns:a16="http://schemas.microsoft.com/office/drawing/2014/main" id="{7E9E1115-0074-AA95-0D0F-02D86FDD60BE}"/>
              </a:ext>
            </a:extLst>
          </p:cNvPr>
          <p:cNvSpPr/>
          <p:nvPr userDrawn="1"/>
        </p:nvSpPr>
        <p:spPr bwMode="white">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4" name="Picture Placeholder 3">
            <a:extLst>
              <a:ext uri="{FF2B5EF4-FFF2-40B4-BE49-F238E27FC236}">
                <a16:creationId xmlns:a16="http://schemas.microsoft.com/office/drawing/2014/main" id="{80DD98E8-EE54-96AF-4DEE-FF3497184DD1}"/>
              </a:ext>
            </a:extLst>
          </p:cNvPr>
          <p:cNvSpPr>
            <a:spLocks noGrp="1"/>
          </p:cNvSpPr>
          <p:nvPr>
            <p:ph type="pic" sz="quarter" idx="14" hasCustomPrompt="1"/>
          </p:nvPr>
        </p:nvSpPr>
        <p:spPr>
          <a:xfrm>
            <a:off x="0" y="0"/>
            <a:ext cx="12192000" cy="6882926"/>
          </a:xfrm>
          <a:custGeom>
            <a:avLst/>
            <a:gdLst>
              <a:gd name="csX0" fmla="*/ 0 w 12192000"/>
              <a:gd name="csY0" fmla="*/ 0 h 6882926"/>
              <a:gd name="csX1" fmla="*/ 11173619 w 12192000"/>
              <a:gd name="csY1" fmla="*/ 0 h 6882926"/>
              <a:gd name="csX2" fmla="*/ 11173619 w 12192000"/>
              <a:gd name="csY2" fmla="*/ 879168 h 6882926"/>
              <a:gd name="csX3" fmla="*/ 11910219 w 12192000"/>
              <a:gd name="csY3" fmla="*/ 879168 h 6882926"/>
              <a:gd name="csX4" fmla="*/ 11910219 w 12192000"/>
              <a:gd name="csY4" fmla="*/ 0 h 6882926"/>
              <a:gd name="csX5" fmla="*/ 12192000 w 12192000"/>
              <a:gd name="csY5" fmla="*/ 0 h 6882926"/>
              <a:gd name="csX6" fmla="*/ 12192000 w 12192000"/>
              <a:gd name="csY6" fmla="*/ 6882926 h 6882926"/>
              <a:gd name="csX7" fmla="*/ 0 w 12192000"/>
              <a:gd name="csY7" fmla="*/ 6882926 h 6882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82926">
                <a:moveTo>
                  <a:pt x="0" y="0"/>
                </a:moveTo>
                <a:lnTo>
                  <a:pt x="11173619" y="0"/>
                </a:lnTo>
                <a:lnTo>
                  <a:pt x="11173619" y="879168"/>
                </a:lnTo>
                <a:lnTo>
                  <a:pt x="11910219" y="879168"/>
                </a:lnTo>
                <a:lnTo>
                  <a:pt x="11910219" y="0"/>
                </a:lnTo>
                <a:lnTo>
                  <a:pt x="12192000" y="0"/>
                </a:lnTo>
                <a:lnTo>
                  <a:pt x="12192000" y="6882926"/>
                </a:lnTo>
                <a:lnTo>
                  <a:pt x="0" y="6882926"/>
                </a:lnTo>
                <a:close/>
              </a:path>
            </a:pathLst>
          </a:custGeom>
          <a:solidFill>
            <a:schemeClr val="tx1">
              <a:lumMod val="85000"/>
            </a:schemeClr>
          </a:solidFill>
        </p:spPr>
        <p:txBody>
          <a:bodyPr wrap="square" lIns="0" tIns="0" rIns="4500000" anchor="ctr" anchorCtr="0">
            <a:noAutofit/>
          </a:bodyPr>
          <a:lstStyle>
            <a:lvl1pPr marL="0" indent="0" algn="ctr">
              <a:buNone/>
              <a:defRPr sz="1600">
                <a:solidFill>
                  <a:schemeClr val="bg1"/>
                </a:solidFill>
              </a:defRPr>
            </a:lvl1pPr>
          </a:lstStyle>
          <a:p>
            <a:r>
              <a:rPr lang="en-GB" noProof="0" dirty="0"/>
              <a:t>Click to add light picture</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3B6899D2-4D22-453C-9E0A-F21DAE9828CC}"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5411788" y="1831975"/>
            <a:ext cx="3085200" cy="522288"/>
          </a:xfrm>
          <a:solidFill>
            <a:schemeClr val="bg2"/>
          </a:solidFill>
        </p:spPr>
        <p:txBody>
          <a:bodyPr anchor="ctr"/>
          <a:lstStyle>
            <a:lvl1pPr algn="ctr">
              <a:defRPr sz="2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D0ADCE74-389D-439B-878C-4499B268109B}"/>
              </a:ext>
            </a:extLst>
          </p:cNvPr>
          <p:cNvSpPr>
            <a:spLocks noGrp="1"/>
          </p:cNvSpPr>
          <p:nvPr>
            <p:ph type="sldNum" sz="quarter" idx="17"/>
          </p:nvPr>
        </p:nvSpPr>
        <p:spPr/>
        <p:txBody>
          <a:bodyPr/>
          <a:lstStyle>
            <a:lvl1pPr>
              <a:defRPr>
                <a:solidFill>
                  <a:schemeClr val="bg2"/>
                </a:solidFill>
              </a:defRPr>
            </a:lvl1pPr>
          </a:lstStyle>
          <a:p>
            <a:fld id="{23AA811B-2EBD-4900-905E-5BE206449611}" type="slidenum">
              <a:rPr lang="en-GB" smtClean="0"/>
              <a:pPr/>
              <a:t>‹#›</a:t>
            </a:fld>
            <a:endParaRPr lang="en-GB" dirty="0"/>
          </a:p>
        </p:txBody>
      </p:sp>
      <p:sp>
        <p:nvSpPr>
          <p:cNvPr id="5" name="Subtitle 2">
            <a:extLst>
              <a:ext uri="{FF2B5EF4-FFF2-40B4-BE49-F238E27FC236}">
                <a16:creationId xmlns:a16="http://schemas.microsoft.com/office/drawing/2014/main" id="{14BC0D4E-FA8C-F17A-B9F8-3356A6B5A3AA}"/>
              </a:ext>
            </a:extLst>
          </p:cNvPr>
          <p:cNvSpPr>
            <a:spLocks noGrp="1"/>
          </p:cNvSpPr>
          <p:nvPr>
            <p:ph type="subTitle" idx="1" hasCustomPrompt="1"/>
          </p:nvPr>
        </p:nvSpPr>
        <p:spPr>
          <a:xfrm>
            <a:off x="6356350" y="2354263"/>
            <a:ext cx="4714875" cy="1494000"/>
          </a:xfrm>
          <a:solidFill>
            <a:schemeClr val="accent1"/>
          </a:solidFill>
        </p:spPr>
        <p:txBody>
          <a:bodyPr lIns="252000" tIns="190800" rIns="252000" bIns="190800"/>
          <a:lstStyle>
            <a:lvl1pPr marL="0" indent="0" algn="l">
              <a:lnSpc>
                <a:spcPts val="2200"/>
              </a:lnSpc>
              <a:spcBef>
                <a:spcPts val="1000"/>
              </a:spcBef>
              <a:spcAft>
                <a:spcPts val="0"/>
              </a:spcAft>
              <a:buFont typeface="Arial" panose="020B0604020202020204" pitchFamily="34" charset="0"/>
              <a:buNone/>
              <a:defRPr sz="2000">
                <a:solidFill>
                  <a:schemeClr val="bg2"/>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noProof="0" dirty="0" err="1"/>
              <a:t>Klikk</a:t>
            </a:r>
            <a:r>
              <a:rPr lang="en-GB" noProof="0" dirty="0"/>
              <a:t> for å </a:t>
            </a:r>
            <a:r>
              <a:rPr lang="en-GB" noProof="0" dirty="0" err="1"/>
              <a:t>legge</a:t>
            </a:r>
            <a:r>
              <a:rPr lang="en-GB" noProof="0" dirty="0"/>
              <a:t> </a:t>
            </a:r>
            <a:r>
              <a:rPr lang="en-GB" noProof="0" dirty="0" err="1"/>
              <a:t>til</a:t>
            </a:r>
            <a:r>
              <a:rPr lang="en-GB" noProof="0" dirty="0"/>
              <a:t> </a:t>
            </a:r>
            <a:r>
              <a:rPr lang="en-GB" noProof="0" dirty="0" err="1"/>
              <a:t>tekst</a:t>
            </a:r>
            <a:endParaRPr lang="en-GB" dirty="0"/>
          </a:p>
        </p:txBody>
      </p:sp>
      <p:sp>
        <p:nvSpPr>
          <p:cNvPr id="19" name="Logo">
            <a:extLst>
              <a:ext uri="{FF2B5EF4-FFF2-40B4-BE49-F238E27FC236}">
                <a16:creationId xmlns:a16="http://schemas.microsoft.com/office/drawing/2014/main" id="{50DD9E95-DAE8-CA88-F07A-2DECC98F31E5}"/>
              </a:ext>
            </a:extLst>
          </p:cNvPr>
          <p:cNvSpPr txBox="1">
            <a:spLocks/>
          </p:cNvSpPr>
          <p:nvPr userDrawn="1"/>
        </p:nvSpPr>
        <p:spPr bwMode="black">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Tree>
    <p:extLst>
      <p:ext uri="{BB962C8B-B14F-4D97-AF65-F5344CB8AC3E}">
        <p14:creationId xmlns:p14="http://schemas.microsoft.com/office/powerpoint/2010/main" val="3784629696"/>
      </p:ext>
    </p:extLst>
  </p:cSld>
  <p:clrMapOvr>
    <a:overrideClrMapping bg1="dk1" tx1="lt1" bg2="dk2" tx2="lt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9D909-49D5-40E7-8A46-904F4218013D}"/>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6" name="Date Placeholder 5">
            <a:extLst>
              <a:ext uri="{FF2B5EF4-FFF2-40B4-BE49-F238E27FC236}">
                <a16:creationId xmlns:a16="http://schemas.microsoft.com/office/drawing/2014/main" id="{465999D2-F63C-05A4-2072-F224A5101026}"/>
              </a:ext>
            </a:extLst>
          </p:cNvPr>
          <p:cNvSpPr>
            <a:spLocks noGrp="1"/>
          </p:cNvSpPr>
          <p:nvPr>
            <p:ph type="dt" sz="half" idx="10"/>
          </p:nvPr>
        </p:nvSpPr>
        <p:spPr>
          <a:xfrm>
            <a:off x="0" y="6563982"/>
            <a:ext cx="0" cy="0"/>
          </a:xfrm>
          <a:prstGeom prst="rect">
            <a:avLst/>
          </a:prstGeom>
        </p:spPr>
        <p:txBody>
          <a:bodyPr/>
          <a:lstStyle/>
          <a:p>
            <a:fld id="{771907FB-5410-420A-AF5A-882038499498}" type="datetime4">
              <a:rPr lang="en-GB" smtClean="0"/>
              <a:t>09 September 2026</a:t>
            </a:fld>
            <a:endParaRPr lang="en-GB" dirty="0"/>
          </a:p>
        </p:txBody>
      </p:sp>
      <p:sp>
        <p:nvSpPr>
          <p:cNvPr id="7" name="Footer Placeholder 6">
            <a:extLst>
              <a:ext uri="{FF2B5EF4-FFF2-40B4-BE49-F238E27FC236}">
                <a16:creationId xmlns:a16="http://schemas.microsoft.com/office/drawing/2014/main" id="{803A5791-2CBE-2943-F618-415AA65009D5}"/>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8" name="Slide Number Placeholder 7">
            <a:extLst>
              <a:ext uri="{FF2B5EF4-FFF2-40B4-BE49-F238E27FC236}">
                <a16:creationId xmlns:a16="http://schemas.microsoft.com/office/drawing/2014/main" id="{4DAFA05E-1A70-CD31-3102-F8CA0639FF39}"/>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6358773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Only title (Blue)">
    <p:bg>
      <p:bgRef idx="1001">
        <a:schemeClr val="bg2"/>
      </p:bgRef>
    </p:bg>
    <p:spTree>
      <p:nvGrpSpPr>
        <p:cNvPr id="1" name=""/>
        <p:cNvGrpSpPr/>
        <p:nvPr/>
      </p:nvGrpSpPr>
      <p:grpSpPr>
        <a:xfrm>
          <a:off x="0" y="0"/>
          <a:ext cx="0" cy="0"/>
          <a:chOff x="0" y="0"/>
          <a:chExt cx="0" cy="0"/>
        </a:xfrm>
      </p:grpSpPr>
      <p:sp>
        <p:nvSpPr>
          <p:cNvPr id="3" name="Baggrund">
            <a:extLst>
              <a:ext uri="{FF2B5EF4-FFF2-40B4-BE49-F238E27FC236}">
                <a16:creationId xmlns:a16="http://schemas.microsoft.com/office/drawing/2014/main" id="{A537C458-2821-9AF9-A7BA-FA948D17859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4" name="Logo">
            <a:extLst>
              <a:ext uri="{FF2B5EF4-FFF2-40B4-BE49-F238E27FC236}">
                <a16:creationId xmlns:a16="http://schemas.microsoft.com/office/drawing/2014/main" id="{B845DE00-C6E8-123B-0B07-988B236AF36F}"/>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5" name="Logo">
            <a:extLst>
              <a:ext uri="{FF2B5EF4-FFF2-40B4-BE49-F238E27FC236}">
                <a16:creationId xmlns:a16="http://schemas.microsoft.com/office/drawing/2014/main" id="{2E08CAE4-3ED0-3AE6-D9F3-E8FB3CA71C2C}"/>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2" name="Title 1">
            <a:extLst>
              <a:ext uri="{FF2B5EF4-FFF2-40B4-BE49-F238E27FC236}">
                <a16:creationId xmlns:a16="http://schemas.microsoft.com/office/drawing/2014/main" id="{24C9D909-49D5-40E7-8A46-904F4218013D}"/>
              </a:ext>
            </a:extLst>
          </p:cNvPr>
          <p:cNvSpPr>
            <a:spLocks noGrp="1"/>
          </p:cNvSpPr>
          <p:nvPr>
            <p:ph type="title" hasCustomPrompt="1"/>
          </p:nvPr>
        </p:nvSpPr>
        <p:spPr/>
        <p:txBody>
          <a:body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6" name="Date Placeholder 5">
            <a:extLst>
              <a:ext uri="{FF2B5EF4-FFF2-40B4-BE49-F238E27FC236}">
                <a16:creationId xmlns:a16="http://schemas.microsoft.com/office/drawing/2014/main" id="{4E0EF2BC-D126-A430-8091-048B767852D8}"/>
              </a:ext>
            </a:extLst>
          </p:cNvPr>
          <p:cNvSpPr>
            <a:spLocks noGrp="1"/>
          </p:cNvSpPr>
          <p:nvPr>
            <p:ph type="dt" sz="half" idx="10"/>
          </p:nvPr>
        </p:nvSpPr>
        <p:spPr>
          <a:xfrm>
            <a:off x="0" y="6563982"/>
            <a:ext cx="0" cy="0"/>
          </a:xfrm>
          <a:prstGeom prst="rect">
            <a:avLst/>
          </a:prstGeom>
        </p:spPr>
        <p:txBody>
          <a:bodyPr/>
          <a:lstStyle/>
          <a:p>
            <a:fld id="{B5E384B4-AC47-4B0F-B99C-842E917C4C71}" type="datetime4">
              <a:rPr lang="en-GB" smtClean="0"/>
              <a:t>09 September 2026</a:t>
            </a:fld>
            <a:endParaRPr lang="en-GB" dirty="0"/>
          </a:p>
        </p:txBody>
      </p:sp>
      <p:sp>
        <p:nvSpPr>
          <p:cNvPr id="7" name="Footer Placeholder 6">
            <a:extLst>
              <a:ext uri="{FF2B5EF4-FFF2-40B4-BE49-F238E27FC236}">
                <a16:creationId xmlns:a16="http://schemas.microsoft.com/office/drawing/2014/main" id="{9BAF4FF8-7D0F-623F-1477-2D6FF4D42BB9}"/>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8" name="Slide Number Placeholder 7">
            <a:extLst>
              <a:ext uri="{FF2B5EF4-FFF2-40B4-BE49-F238E27FC236}">
                <a16:creationId xmlns:a16="http://schemas.microsoft.com/office/drawing/2014/main" id="{0C7C30DE-D80C-CD35-40DF-C72510A33A7E}"/>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492714894"/>
      </p:ext>
    </p:extLst>
  </p:cSld>
  <p:clrMapOvr>
    <a:overrideClrMapping bg1="dk1" tx1="lt1" bg2="dk2" tx2="lt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Empty Log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CBF7D1-DBB9-1FF6-03E1-8F24071390FB}"/>
              </a:ext>
            </a:extLst>
          </p:cNvPr>
          <p:cNvSpPr>
            <a:spLocks noGrp="1"/>
          </p:cNvSpPr>
          <p:nvPr>
            <p:ph type="dt" sz="half" idx="10"/>
          </p:nvPr>
        </p:nvSpPr>
        <p:spPr>
          <a:xfrm>
            <a:off x="0" y="6563982"/>
            <a:ext cx="0" cy="0"/>
          </a:xfrm>
          <a:prstGeom prst="rect">
            <a:avLst/>
          </a:prstGeom>
        </p:spPr>
        <p:txBody>
          <a:bodyPr/>
          <a:lstStyle/>
          <a:p>
            <a:fld id="{B452C2CD-FFC0-4BA8-A300-9D4A7E99468F}" type="datetime4">
              <a:rPr lang="en-GB" smtClean="0"/>
              <a:t>09 September 2026</a:t>
            </a:fld>
            <a:endParaRPr lang="en-GB" dirty="0"/>
          </a:p>
        </p:txBody>
      </p:sp>
      <p:sp>
        <p:nvSpPr>
          <p:cNvPr id="3" name="Footer Placeholder 2">
            <a:extLst>
              <a:ext uri="{FF2B5EF4-FFF2-40B4-BE49-F238E27FC236}">
                <a16:creationId xmlns:a16="http://schemas.microsoft.com/office/drawing/2014/main" id="{70761042-8082-8814-FDF8-F37913F8C440}"/>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2DDC11E8-CCAC-DFF9-A5D4-C6294CB27B59}"/>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20956047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Empty Logo (Blue)">
    <p:bg>
      <p:bgRef idx="1001">
        <a:schemeClr val="bg2"/>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9561F537-C94C-3292-AE78-B1B30918D47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6" name="Logo">
            <a:extLst>
              <a:ext uri="{FF2B5EF4-FFF2-40B4-BE49-F238E27FC236}">
                <a16:creationId xmlns:a16="http://schemas.microsoft.com/office/drawing/2014/main" id="{B1C9850A-B1AF-79AD-6A2F-C3792486DF56}"/>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 </a:t>
            </a:r>
            <a:endParaRPr lang="en-GB" dirty="0"/>
          </a:p>
        </p:txBody>
      </p:sp>
      <p:sp>
        <p:nvSpPr>
          <p:cNvPr id="7" name="Logo">
            <a:extLst>
              <a:ext uri="{FF2B5EF4-FFF2-40B4-BE49-F238E27FC236}">
                <a16:creationId xmlns:a16="http://schemas.microsoft.com/office/drawing/2014/main" id="{B3A51659-8F00-D021-1BEA-0200E4FF4E91}"/>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 z</a:t>
            </a:r>
            <a:endParaRPr lang="en-GB" dirty="0"/>
          </a:p>
        </p:txBody>
      </p:sp>
      <p:sp>
        <p:nvSpPr>
          <p:cNvPr id="2" name="Date Placeholder 1">
            <a:extLst>
              <a:ext uri="{FF2B5EF4-FFF2-40B4-BE49-F238E27FC236}">
                <a16:creationId xmlns:a16="http://schemas.microsoft.com/office/drawing/2014/main" id="{DF1370AC-7800-2F1C-6EA2-DEB4228AC881}"/>
              </a:ext>
            </a:extLst>
          </p:cNvPr>
          <p:cNvSpPr>
            <a:spLocks noGrp="1"/>
          </p:cNvSpPr>
          <p:nvPr>
            <p:ph type="dt" sz="half" idx="10"/>
          </p:nvPr>
        </p:nvSpPr>
        <p:spPr>
          <a:xfrm>
            <a:off x="0" y="6563982"/>
            <a:ext cx="0" cy="0"/>
          </a:xfrm>
          <a:prstGeom prst="rect">
            <a:avLst/>
          </a:prstGeom>
        </p:spPr>
        <p:txBody>
          <a:bodyPr/>
          <a:lstStyle/>
          <a:p>
            <a:fld id="{EA27AB94-2673-4FEF-AE11-BE907CEEDEFC}" type="datetime4">
              <a:rPr lang="en-GB" smtClean="0"/>
              <a:t>09 September 2026</a:t>
            </a:fld>
            <a:endParaRPr lang="en-GB" dirty="0"/>
          </a:p>
        </p:txBody>
      </p:sp>
      <p:sp>
        <p:nvSpPr>
          <p:cNvPr id="3" name="Footer Placeholder 2">
            <a:extLst>
              <a:ext uri="{FF2B5EF4-FFF2-40B4-BE49-F238E27FC236}">
                <a16:creationId xmlns:a16="http://schemas.microsoft.com/office/drawing/2014/main" id="{241D79ED-0A2C-991B-8EFF-30C0BEFABEB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595DD427-B02F-02E1-0048-342B5C943940}"/>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751069737"/>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Full 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CBF7D1-DBB9-1FF6-03E1-8F24071390FB}"/>
              </a:ext>
            </a:extLst>
          </p:cNvPr>
          <p:cNvSpPr>
            <a:spLocks noGrp="1"/>
          </p:cNvSpPr>
          <p:nvPr>
            <p:ph type="dt" sz="half" idx="10"/>
          </p:nvPr>
        </p:nvSpPr>
        <p:spPr>
          <a:xfrm>
            <a:off x="0" y="6563982"/>
            <a:ext cx="0" cy="0"/>
          </a:xfrm>
          <a:prstGeom prst="rect">
            <a:avLst/>
          </a:prstGeom>
        </p:spPr>
        <p:txBody>
          <a:bodyPr/>
          <a:lstStyle/>
          <a:p>
            <a:fld id="{B452C2CD-FFC0-4BA8-A300-9D4A7E99468F}" type="datetime4">
              <a:rPr lang="en-GB" smtClean="0"/>
              <a:t>09 September 2026</a:t>
            </a:fld>
            <a:endParaRPr lang="en-GB" dirty="0"/>
          </a:p>
        </p:txBody>
      </p:sp>
      <p:sp>
        <p:nvSpPr>
          <p:cNvPr id="3" name="Footer Placeholder 2">
            <a:extLst>
              <a:ext uri="{FF2B5EF4-FFF2-40B4-BE49-F238E27FC236}">
                <a16:creationId xmlns:a16="http://schemas.microsoft.com/office/drawing/2014/main" id="{70761042-8082-8814-FDF8-F37913F8C440}"/>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2DDC11E8-CCAC-DFF9-A5D4-C6294CB27B59}"/>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4171726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Full Empty (Blue)">
    <p:bg>
      <p:bgRef idx="1001">
        <a:schemeClr val="bg2"/>
      </p:bgRef>
    </p:bg>
    <p:spTree>
      <p:nvGrpSpPr>
        <p:cNvPr id="1" name=""/>
        <p:cNvGrpSpPr/>
        <p:nvPr/>
      </p:nvGrpSpPr>
      <p:grpSpPr>
        <a:xfrm>
          <a:off x="0" y="0"/>
          <a:ext cx="0" cy="0"/>
          <a:chOff x="0" y="0"/>
          <a:chExt cx="0" cy="0"/>
        </a:xfrm>
      </p:grpSpPr>
      <p:sp>
        <p:nvSpPr>
          <p:cNvPr id="5" name="Baggrund">
            <a:extLst>
              <a:ext uri="{FF2B5EF4-FFF2-40B4-BE49-F238E27FC236}">
                <a16:creationId xmlns:a16="http://schemas.microsoft.com/office/drawing/2014/main" id="{5C80E249-F6B5-98A2-0C7F-8B8C7EFCA2C9}"/>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2" name="Date Placeholder 1">
            <a:extLst>
              <a:ext uri="{FF2B5EF4-FFF2-40B4-BE49-F238E27FC236}">
                <a16:creationId xmlns:a16="http://schemas.microsoft.com/office/drawing/2014/main" id="{DF1370AC-7800-2F1C-6EA2-DEB4228AC881}"/>
              </a:ext>
            </a:extLst>
          </p:cNvPr>
          <p:cNvSpPr>
            <a:spLocks noGrp="1"/>
          </p:cNvSpPr>
          <p:nvPr>
            <p:ph type="dt" sz="half" idx="10"/>
          </p:nvPr>
        </p:nvSpPr>
        <p:spPr>
          <a:xfrm>
            <a:off x="0" y="6563982"/>
            <a:ext cx="0" cy="0"/>
          </a:xfrm>
          <a:prstGeom prst="rect">
            <a:avLst/>
          </a:prstGeom>
        </p:spPr>
        <p:txBody>
          <a:bodyPr/>
          <a:lstStyle/>
          <a:p>
            <a:fld id="{EA27AB94-2673-4FEF-AE11-BE907CEEDEFC}" type="datetime4">
              <a:rPr lang="en-GB" smtClean="0"/>
              <a:t>09 September 2026</a:t>
            </a:fld>
            <a:endParaRPr lang="en-GB" dirty="0"/>
          </a:p>
        </p:txBody>
      </p:sp>
      <p:sp>
        <p:nvSpPr>
          <p:cNvPr id="3" name="Footer Placeholder 2">
            <a:extLst>
              <a:ext uri="{FF2B5EF4-FFF2-40B4-BE49-F238E27FC236}">
                <a16:creationId xmlns:a16="http://schemas.microsoft.com/office/drawing/2014/main" id="{241D79ED-0A2C-991B-8EFF-30C0BEFABEB1}"/>
              </a:ext>
            </a:extLst>
          </p:cNvPr>
          <p:cNvSpPr>
            <a:spLocks noGrp="1"/>
          </p:cNvSpPr>
          <p:nvPr>
            <p:ph type="ftr" sz="quarter" idx="11"/>
          </p:nvPr>
        </p:nvSpPr>
        <p:spPr>
          <a:xfrm>
            <a:off x="0" y="6563982"/>
            <a:ext cx="0" cy="0"/>
          </a:xfrm>
          <a:prstGeom prst="rect">
            <a:avLst/>
          </a:prstGeom>
        </p:spPr>
        <p:txBody>
          <a:bodyPr/>
          <a:lstStyle/>
          <a:p>
            <a:endParaRPr lang="en-GB" dirty="0">
              <a:noFill/>
            </a:endParaRPr>
          </a:p>
        </p:txBody>
      </p:sp>
      <p:sp>
        <p:nvSpPr>
          <p:cNvPr id="4" name="Slide Number Placeholder 3">
            <a:extLst>
              <a:ext uri="{FF2B5EF4-FFF2-40B4-BE49-F238E27FC236}">
                <a16:creationId xmlns:a16="http://schemas.microsoft.com/office/drawing/2014/main" id="{595DD427-B02F-02E1-0048-342B5C943940}"/>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784189364"/>
      </p:ext>
    </p:extLst>
  </p:cSld>
  <p:clrMapOvr>
    <a:overrideClrMapping bg1="dk1" tx1="lt1" bg2="dk2" tx2="lt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End slid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833B0605-69D6-6075-308E-FAA7A0D2B505}"/>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B89A045-0051-4619-8084-91F93824EF3D}"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7" name="TextBox 6">
            <a:extLst>
              <a:ext uri="{FF2B5EF4-FFF2-40B4-BE49-F238E27FC236}">
                <a16:creationId xmlns:a16="http://schemas.microsoft.com/office/drawing/2014/main" id="{70F57EE7-204D-AB40-EDA2-EDE2AF5AD44B}"/>
              </a:ext>
            </a:extLst>
          </p:cNvPr>
          <p:cNvSpPr txBox="1"/>
          <p:nvPr userDrawn="1"/>
        </p:nvSpPr>
        <p:spPr>
          <a:xfrm>
            <a:off x="3232150" y="3922203"/>
            <a:ext cx="5727700" cy="484185"/>
          </a:xfrm>
          <a:prstGeom prst="rect">
            <a:avLst/>
          </a:prstGeom>
          <a:noFill/>
        </p:spPr>
        <p:txBody>
          <a:bodyPr wrap="square" lIns="0" tIns="0" rIns="0" bIns="0" rtlCol="0" anchor="b" anchorCtr="0">
            <a:noAutofit/>
          </a:bodyPr>
          <a:lstStyle/>
          <a:p>
            <a:pPr algn="ctr"/>
            <a:r>
              <a:rPr lang="en-GB" sz="3200" dirty="0" err="1">
                <a:solidFill>
                  <a:schemeClr val="tx1"/>
                </a:solidFill>
              </a:rPr>
              <a:t>Teknologi</a:t>
            </a:r>
            <a:r>
              <a:rPr lang="en-GB" sz="3200" dirty="0">
                <a:solidFill>
                  <a:schemeClr val="tx1"/>
                </a:solidFill>
              </a:rPr>
              <a:t> for et </a:t>
            </a:r>
            <a:r>
              <a:rPr lang="en-GB" sz="3200" dirty="0" err="1">
                <a:solidFill>
                  <a:schemeClr val="tx1"/>
                </a:solidFill>
              </a:rPr>
              <a:t>bedre</a:t>
            </a:r>
            <a:r>
              <a:rPr lang="en-GB" sz="3200" dirty="0">
                <a:solidFill>
                  <a:schemeClr val="tx1"/>
                </a:solidFill>
              </a:rPr>
              <a:t> </a:t>
            </a:r>
            <a:r>
              <a:rPr lang="en-GB" sz="3200" dirty="0" err="1">
                <a:solidFill>
                  <a:schemeClr val="tx1"/>
                </a:solidFill>
              </a:rPr>
              <a:t>samfunn</a:t>
            </a:r>
            <a:endParaRPr lang="en-GB" sz="3200" dirty="0">
              <a:solidFill>
                <a:schemeClr val="tx1"/>
              </a:solidFill>
            </a:endParaRPr>
          </a:p>
        </p:txBody>
      </p:sp>
      <p:sp>
        <p:nvSpPr>
          <p:cNvPr id="8" name="TextBox 7">
            <a:extLst>
              <a:ext uri="{FF2B5EF4-FFF2-40B4-BE49-F238E27FC236}">
                <a16:creationId xmlns:a16="http://schemas.microsoft.com/office/drawing/2014/main" id="{73D55B49-3AC1-26AD-AEB1-36FD3ABE16EA}"/>
              </a:ext>
            </a:extLst>
          </p:cNvPr>
          <p:cNvSpPr txBox="1"/>
          <p:nvPr userDrawn="1"/>
        </p:nvSpPr>
        <p:spPr>
          <a:xfrm>
            <a:off x="5003800" y="6108700"/>
            <a:ext cx="2184400" cy="484185"/>
          </a:xfrm>
          <a:prstGeom prst="rect">
            <a:avLst/>
          </a:prstGeom>
          <a:noFill/>
        </p:spPr>
        <p:txBody>
          <a:bodyPr wrap="square" lIns="0" tIns="0" rIns="0" bIns="0" rtlCol="0" anchor="b" anchorCtr="0">
            <a:noAutofit/>
          </a:bodyPr>
          <a:lstStyle/>
          <a:p>
            <a:pPr algn="ctr"/>
            <a:r>
              <a:rPr lang="en-GB" sz="1000" dirty="0">
                <a:solidFill>
                  <a:schemeClr val="tx1"/>
                </a:solidFill>
              </a:rPr>
              <a:t>SINTEF.NO</a:t>
            </a:r>
          </a:p>
        </p:txBody>
      </p:sp>
      <p:grpSp>
        <p:nvGrpSpPr>
          <p:cNvPr id="9" name="Group 8">
            <a:extLst>
              <a:ext uri="{FF2B5EF4-FFF2-40B4-BE49-F238E27FC236}">
                <a16:creationId xmlns:a16="http://schemas.microsoft.com/office/drawing/2014/main" id="{E6664D6D-2550-B770-7FFE-E764C0CF0EE6}"/>
              </a:ext>
            </a:extLst>
          </p:cNvPr>
          <p:cNvGrpSpPr/>
          <p:nvPr userDrawn="1"/>
        </p:nvGrpSpPr>
        <p:grpSpPr>
          <a:xfrm>
            <a:off x="5473700" y="2363347"/>
            <a:ext cx="1244600" cy="1195178"/>
            <a:chOff x="4575175" y="2384425"/>
            <a:chExt cx="888054" cy="852790"/>
          </a:xfrm>
        </p:grpSpPr>
        <p:sp>
          <p:nvSpPr>
            <p:cNvPr id="13" name="Freeform 8">
              <a:extLst>
                <a:ext uri="{FF2B5EF4-FFF2-40B4-BE49-F238E27FC236}">
                  <a16:creationId xmlns:a16="http://schemas.microsoft.com/office/drawing/2014/main" id="{84A5E54C-42F6-B147-031C-F2B3267D6CCE}"/>
                </a:ext>
              </a:extLst>
            </p:cNvPr>
            <p:cNvSpPr/>
            <p:nvPr/>
          </p:nvSpPr>
          <p:spPr>
            <a:xfrm>
              <a:off x="4575175" y="2384425"/>
              <a:ext cx="888054" cy="852790"/>
            </a:xfrm>
            <a:custGeom>
              <a:avLst/>
              <a:gdLst>
                <a:gd name="connsiteX0" fmla="*/ 888054 w 888054"/>
                <a:gd name="connsiteY0" fmla="*/ 426395 h 852790"/>
                <a:gd name="connsiteX1" fmla="*/ 444500 w 888054"/>
                <a:gd name="connsiteY1" fmla="*/ 852791 h 852790"/>
                <a:gd name="connsiteX2" fmla="*/ 0 w 888054"/>
                <a:gd name="connsiteY2" fmla="*/ 426395 h 852790"/>
                <a:gd name="connsiteX3" fmla="*/ 443554 w 888054"/>
                <a:gd name="connsiteY3" fmla="*/ 0 h 852790"/>
                <a:gd name="connsiteX4" fmla="*/ 887109 w 888054"/>
                <a:gd name="connsiteY4" fmla="*/ 426395 h 852790"/>
                <a:gd name="connsiteX5" fmla="*/ 415182 w 888054"/>
                <a:gd name="connsiteY5" fmla="*/ 781883 h 852790"/>
                <a:gd name="connsiteX6" fmla="*/ 444500 w 888054"/>
                <a:gd name="connsiteY6" fmla="*/ 781883 h 852790"/>
                <a:gd name="connsiteX7" fmla="*/ 839821 w 888054"/>
                <a:gd name="connsiteY7" fmla="*/ 401814 h 852790"/>
                <a:gd name="connsiteX8" fmla="*/ 489896 w 888054"/>
                <a:gd name="connsiteY8" fmla="*/ 24582 h 852790"/>
                <a:gd name="connsiteX9" fmla="*/ 472872 w 888054"/>
                <a:gd name="connsiteY9" fmla="*/ 70908 h 852790"/>
                <a:gd name="connsiteX10" fmla="*/ 444500 w 888054"/>
                <a:gd name="connsiteY10" fmla="*/ 70908 h 852790"/>
                <a:gd name="connsiteX11" fmla="*/ 49179 w 888054"/>
                <a:gd name="connsiteY11" fmla="*/ 450977 h 852790"/>
                <a:gd name="connsiteX12" fmla="*/ 398159 w 888054"/>
                <a:gd name="connsiteY12" fmla="*/ 829155 h 852790"/>
                <a:gd name="connsiteX13" fmla="*/ 414236 w 888054"/>
                <a:gd name="connsiteY13" fmla="*/ 782828 h 85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8054" h="852790">
                  <a:moveTo>
                    <a:pt x="888054" y="426395"/>
                  </a:moveTo>
                  <a:cubicBezTo>
                    <a:pt x="888054" y="619266"/>
                    <a:pt x="801046" y="852791"/>
                    <a:pt x="444500" y="852791"/>
                  </a:cubicBezTo>
                  <a:cubicBezTo>
                    <a:pt x="87954" y="852791"/>
                    <a:pt x="0" y="619266"/>
                    <a:pt x="0" y="426395"/>
                  </a:cubicBezTo>
                  <a:cubicBezTo>
                    <a:pt x="0" y="233525"/>
                    <a:pt x="87009" y="0"/>
                    <a:pt x="443554" y="0"/>
                  </a:cubicBezTo>
                  <a:cubicBezTo>
                    <a:pt x="800100" y="0"/>
                    <a:pt x="887109" y="233525"/>
                    <a:pt x="887109" y="426395"/>
                  </a:cubicBezTo>
                  <a:moveTo>
                    <a:pt x="415182" y="781883"/>
                  </a:moveTo>
                  <a:cubicBezTo>
                    <a:pt x="424639" y="781883"/>
                    <a:pt x="434097" y="781883"/>
                    <a:pt x="444500" y="781883"/>
                  </a:cubicBezTo>
                  <a:cubicBezTo>
                    <a:pt x="762270" y="781883"/>
                    <a:pt x="839821" y="573885"/>
                    <a:pt x="839821" y="401814"/>
                  </a:cubicBezTo>
                  <a:cubicBezTo>
                    <a:pt x="839821" y="229743"/>
                    <a:pt x="768890" y="43490"/>
                    <a:pt x="489896" y="24582"/>
                  </a:cubicBezTo>
                  <a:lnTo>
                    <a:pt x="472872" y="70908"/>
                  </a:lnTo>
                  <a:cubicBezTo>
                    <a:pt x="463415" y="70908"/>
                    <a:pt x="453957" y="70908"/>
                    <a:pt x="444500" y="70908"/>
                  </a:cubicBezTo>
                  <a:cubicBezTo>
                    <a:pt x="126730" y="70908"/>
                    <a:pt x="49179" y="278906"/>
                    <a:pt x="49179" y="450977"/>
                  </a:cubicBezTo>
                  <a:cubicBezTo>
                    <a:pt x="49179" y="623048"/>
                    <a:pt x="119164" y="810246"/>
                    <a:pt x="398159" y="829155"/>
                  </a:cubicBezTo>
                  <a:lnTo>
                    <a:pt x="414236" y="782828"/>
                  </a:lnTo>
                  <a:close/>
                </a:path>
              </a:pathLst>
            </a:custGeom>
            <a:solidFill>
              <a:srgbClr val="FFFFFF"/>
            </a:solidFill>
            <a:ln w="9424" cap="flat">
              <a:noFill/>
              <a:prstDash val="solid"/>
              <a:miter/>
            </a:ln>
          </p:spPr>
          <p:txBody>
            <a:bodyPr rtlCol="0" anchor="ctr"/>
            <a:lstStyle/>
            <a:p>
              <a:endParaRPr lang="nn-NO"/>
            </a:p>
          </p:txBody>
        </p:sp>
        <p:sp>
          <p:nvSpPr>
            <p:cNvPr id="14" name="Freeform 9">
              <a:extLst>
                <a:ext uri="{FF2B5EF4-FFF2-40B4-BE49-F238E27FC236}">
                  <a16:creationId xmlns:a16="http://schemas.microsoft.com/office/drawing/2014/main" id="{A80397F9-9B8E-E147-816F-BD8A504F28EE}"/>
                </a:ext>
              </a:extLst>
            </p:cNvPr>
            <p:cNvSpPr/>
            <p:nvPr/>
          </p:nvSpPr>
          <p:spPr>
            <a:xfrm>
              <a:off x="4682044" y="2495041"/>
              <a:ext cx="674315" cy="631556"/>
            </a:xfrm>
            <a:custGeom>
              <a:avLst/>
              <a:gdLst>
                <a:gd name="connsiteX0" fmla="*/ 674316 w 674315"/>
                <a:gd name="connsiteY0" fmla="*/ 315778 h 631556"/>
                <a:gd name="connsiteX1" fmla="*/ 336685 w 674315"/>
                <a:gd name="connsiteY1" fmla="*/ 631557 h 631556"/>
                <a:gd name="connsiteX2" fmla="*/ 0 w 674315"/>
                <a:gd name="connsiteY2" fmla="*/ 315778 h 631556"/>
                <a:gd name="connsiteX3" fmla="*/ 336685 w 674315"/>
                <a:gd name="connsiteY3" fmla="*/ 0 h 631556"/>
                <a:gd name="connsiteX4" fmla="*/ 674316 w 674315"/>
                <a:gd name="connsiteY4" fmla="*/ 315778 h 631556"/>
                <a:gd name="connsiteX5" fmla="*/ 325336 w 674315"/>
                <a:gd name="connsiteY5" fmla="*/ 70908 h 631556"/>
                <a:gd name="connsiteX6" fmla="*/ 56745 w 674315"/>
                <a:gd name="connsiteY6" fmla="*/ 339415 h 631556"/>
                <a:gd name="connsiteX7" fmla="*/ 331011 w 674315"/>
                <a:gd name="connsiteY7" fmla="*/ 607921 h 631556"/>
                <a:gd name="connsiteX8" fmla="*/ 348034 w 674315"/>
                <a:gd name="connsiteY8" fmla="*/ 560649 h 631556"/>
                <a:gd name="connsiteX9" fmla="*/ 616626 w 674315"/>
                <a:gd name="connsiteY9" fmla="*/ 292142 h 631556"/>
                <a:gd name="connsiteX10" fmla="*/ 342360 w 674315"/>
                <a:gd name="connsiteY10" fmla="*/ 23636 h 631556"/>
                <a:gd name="connsiteX11" fmla="*/ 325336 w 674315"/>
                <a:gd name="connsiteY11" fmla="*/ 70908 h 631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15" h="631556">
                  <a:moveTo>
                    <a:pt x="674316" y="315778"/>
                  </a:moveTo>
                  <a:cubicBezTo>
                    <a:pt x="674316" y="458541"/>
                    <a:pt x="608114" y="631557"/>
                    <a:pt x="336685" y="631557"/>
                  </a:cubicBezTo>
                  <a:cubicBezTo>
                    <a:pt x="65256" y="631557"/>
                    <a:pt x="0" y="458541"/>
                    <a:pt x="0" y="315778"/>
                  </a:cubicBezTo>
                  <a:cubicBezTo>
                    <a:pt x="0" y="173016"/>
                    <a:pt x="66202" y="0"/>
                    <a:pt x="336685" y="0"/>
                  </a:cubicBezTo>
                  <a:cubicBezTo>
                    <a:pt x="607168" y="0"/>
                    <a:pt x="674316" y="173016"/>
                    <a:pt x="674316" y="315778"/>
                  </a:cubicBezTo>
                  <a:moveTo>
                    <a:pt x="325336" y="70908"/>
                  </a:moveTo>
                  <a:cubicBezTo>
                    <a:pt x="109706" y="75636"/>
                    <a:pt x="56745" y="220289"/>
                    <a:pt x="56745" y="339415"/>
                  </a:cubicBezTo>
                  <a:cubicBezTo>
                    <a:pt x="56745" y="458541"/>
                    <a:pt x="110652" y="606030"/>
                    <a:pt x="331011" y="607921"/>
                  </a:cubicBezTo>
                  <a:lnTo>
                    <a:pt x="348034" y="560649"/>
                  </a:lnTo>
                  <a:cubicBezTo>
                    <a:pt x="563664" y="555921"/>
                    <a:pt x="616626" y="411268"/>
                    <a:pt x="616626" y="292142"/>
                  </a:cubicBezTo>
                  <a:cubicBezTo>
                    <a:pt x="616626" y="173016"/>
                    <a:pt x="562718" y="25527"/>
                    <a:pt x="342360" y="23636"/>
                  </a:cubicBezTo>
                  <a:lnTo>
                    <a:pt x="325336" y="70908"/>
                  </a:lnTo>
                  <a:close/>
                </a:path>
              </a:pathLst>
            </a:custGeom>
            <a:solidFill>
              <a:srgbClr val="FFFFFF"/>
            </a:solidFill>
            <a:ln w="9424" cap="flat">
              <a:noFill/>
              <a:prstDash val="solid"/>
              <a:miter/>
            </a:ln>
          </p:spPr>
          <p:txBody>
            <a:bodyPr rtlCol="0" anchor="ctr"/>
            <a:lstStyle/>
            <a:p>
              <a:endParaRPr lang="nn-NO"/>
            </a:p>
          </p:txBody>
        </p:sp>
        <p:sp>
          <p:nvSpPr>
            <p:cNvPr id="15" name="Freeform 10">
              <a:extLst>
                <a:ext uri="{FF2B5EF4-FFF2-40B4-BE49-F238E27FC236}">
                  <a16:creationId xmlns:a16="http://schemas.microsoft.com/office/drawing/2014/main" id="{F5E33E38-CB1E-F012-19DC-D0F73593E6F3}"/>
                </a:ext>
              </a:extLst>
            </p:cNvPr>
            <p:cNvSpPr/>
            <p:nvPr/>
          </p:nvSpPr>
          <p:spPr>
            <a:xfrm>
              <a:off x="4951540" y="2613222"/>
              <a:ext cx="283764" cy="396141"/>
            </a:xfrm>
            <a:custGeom>
              <a:avLst/>
              <a:gdLst>
                <a:gd name="connsiteX0" fmla="*/ 96507 w 283764"/>
                <a:gd name="connsiteY0" fmla="*/ 396141 h 396141"/>
                <a:gd name="connsiteX1" fmla="*/ 123933 w 283764"/>
                <a:gd name="connsiteY1" fmla="*/ 319560 h 396141"/>
                <a:gd name="connsiteX2" fmla="*/ 67189 w 283764"/>
                <a:gd name="connsiteY2" fmla="*/ 198543 h 396141"/>
                <a:gd name="connsiteX3" fmla="*/ 10444 w 283764"/>
                <a:gd name="connsiteY3" fmla="*/ 77526 h 396141"/>
                <a:gd name="connsiteX4" fmla="*/ 37871 w 283764"/>
                <a:gd name="connsiteY4" fmla="*/ 945 h 396141"/>
                <a:gd name="connsiteX5" fmla="*/ 66243 w 283764"/>
                <a:gd name="connsiteY5" fmla="*/ 0 h 396141"/>
                <a:gd name="connsiteX6" fmla="*/ 283764 w 283764"/>
                <a:gd name="connsiteY6" fmla="*/ 198543 h 396141"/>
                <a:gd name="connsiteX7" fmla="*/ 94615 w 283764"/>
                <a:gd name="connsiteY7" fmla="*/ 396141 h 396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764" h="396141">
                  <a:moveTo>
                    <a:pt x="96507" y="396141"/>
                  </a:moveTo>
                  <a:lnTo>
                    <a:pt x="123933" y="319560"/>
                  </a:lnTo>
                  <a:cubicBezTo>
                    <a:pt x="146631" y="257161"/>
                    <a:pt x="134337" y="216507"/>
                    <a:pt x="67189" y="198543"/>
                  </a:cubicBezTo>
                  <a:cubicBezTo>
                    <a:pt x="41" y="180580"/>
                    <a:pt x="-12254" y="139926"/>
                    <a:pt x="10444" y="77526"/>
                  </a:cubicBezTo>
                  <a:lnTo>
                    <a:pt x="37871" y="945"/>
                  </a:lnTo>
                  <a:cubicBezTo>
                    <a:pt x="47328" y="945"/>
                    <a:pt x="56785" y="0"/>
                    <a:pt x="66243" y="0"/>
                  </a:cubicBezTo>
                  <a:cubicBezTo>
                    <a:pt x="241206" y="0"/>
                    <a:pt x="283764" y="108726"/>
                    <a:pt x="283764" y="198543"/>
                  </a:cubicBezTo>
                  <a:cubicBezTo>
                    <a:pt x="283764" y="288361"/>
                    <a:pt x="245934" y="384796"/>
                    <a:pt x="94615" y="396141"/>
                  </a:cubicBezTo>
                </a:path>
              </a:pathLst>
            </a:custGeom>
            <a:solidFill>
              <a:srgbClr val="FFFFFF"/>
            </a:solidFill>
            <a:ln w="9424" cap="flat">
              <a:noFill/>
              <a:prstDash val="solid"/>
              <a:miter/>
            </a:ln>
          </p:spPr>
          <p:txBody>
            <a:bodyPr rtlCol="0" anchor="ctr"/>
            <a:lstStyle/>
            <a:p>
              <a:endParaRPr lang="nn-NO"/>
            </a:p>
          </p:txBody>
        </p:sp>
      </p:grpSp>
    </p:spTree>
    <p:extLst>
      <p:ext uri="{BB962C8B-B14F-4D97-AF65-F5344CB8AC3E}">
        <p14:creationId xmlns:p14="http://schemas.microsoft.com/office/powerpoint/2010/main" val="3948268309"/>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Green)">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solidFill>
            <a:srgbClr val="CDF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a:xfrm>
            <a:off x="11173619" y="0"/>
            <a:ext cx="736600" cy="879168"/>
          </a:xfrm>
          <a:prstGeom prst="rect">
            <a:avLst/>
          </a:prstGeom>
          <a:solidFill>
            <a:schemeClr val="bg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tx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5EA42969-ECAF-43CA-BED7-9886154B7183}"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bg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0EED120-9E80-5452-0797-37D6B887ADAA}"/>
              </a:ext>
            </a:extLst>
          </p:cNvPr>
          <p:cNvSpPr>
            <a:spLocks noGrp="1"/>
          </p:cNvSpPr>
          <p:nvPr userDrawn="1">
            <p:ph type="sldNum" sz="quarter" idx="17"/>
          </p:nvPr>
        </p:nvSpPr>
        <p:spPr>
          <a:noFill/>
        </p:spPr>
        <p:txBody>
          <a:bodyPr/>
          <a:lstStyle>
            <a:lvl1pPr>
              <a:defRPr>
                <a:solidFill>
                  <a:schemeClr val="bg2"/>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0048838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User guide">
    <p:spTree>
      <p:nvGrpSpPr>
        <p:cNvPr id="1" name=""/>
        <p:cNvGrpSpPr/>
        <p:nvPr/>
      </p:nvGrpSpPr>
      <p:grpSpPr>
        <a:xfrm>
          <a:off x="0" y="0"/>
          <a:ext cx="0" cy="0"/>
          <a:chOff x="0" y="0"/>
          <a:chExt cx="0" cy="0"/>
        </a:xfrm>
      </p:grpSpPr>
      <p:sp>
        <p:nvSpPr>
          <p:cNvPr id="9" name="Fast overskrift"/>
          <p:cNvSpPr txBox="1"/>
          <p:nvPr userDrawn="1"/>
        </p:nvSpPr>
        <p:spPr>
          <a:xfrm>
            <a:off x="536539" y="616121"/>
            <a:ext cx="11109321" cy="650171"/>
          </a:xfrm>
          <a:prstGeom prst="rect">
            <a:avLst/>
          </a:prstGeom>
          <a:noFill/>
        </p:spPr>
        <p:txBody>
          <a:bodyPr wrap="square" lIns="0" tIns="0" rIns="0" bIns="0" rtlCol="0" anchor="t" anchorCtr="0">
            <a:noAutofit/>
          </a:bodyPr>
          <a:lstStyle/>
          <a:p>
            <a:r>
              <a:rPr lang="en-GB" sz="4000" b="0" noProof="1">
                <a:solidFill>
                  <a:schemeClr val="tx2"/>
                </a:solidFill>
                <a:latin typeface="+mj-lt"/>
                <a:cs typeface="Arial" panose="020B0604020202020204" pitchFamily="34" charset="0"/>
              </a:rPr>
              <a:t>Tips og triks – din brukerveiledning </a:t>
            </a:r>
          </a:p>
        </p:txBody>
      </p:sp>
      <p:sp>
        <p:nvSpPr>
          <p:cNvPr id="13" name="Text Box 2">
            <a:extLst>
              <a:ext uri="{FF2B5EF4-FFF2-40B4-BE49-F238E27FC236}">
                <a16:creationId xmlns:a16="http://schemas.microsoft.com/office/drawing/2014/main" id="{0BB3B459-CDFE-44C8-879C-511BDE5A64B2}"/>
              </a:ext>
            </a:extLst>
          </p:cNvPr>
          <p:cNvSpPr txBox="1">
            <a:spLocks noChangeArrowheads="1"/>
          </p:cNvSpPr>
          <p:nvPr userDrawn="1"/>
        </p:nvSpPr>
        <p:spPr bwMode="auto">
          <a:xfrm>
            <a:off x="8365923" y="1606550"/>
            <a:ext cx="2678391" cy="333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dirty="0" err="1">
                <a:solidFill>
                  <a:schemeClr val="tx2"/>
                </a:solidFill>
                <a:latin typeface="+mj-lt"/>
                <a:cs typeface="Arial" panose="020B0604020202020204" pitchFamily="34" charset="0"/>
              </a:rPr>
              <a:t>Tekst</a:t>
            </a:r>
            <a:r>
              <a:rPr lang="en-GB" sz="1600" b="1" dirty="0">
                <a:solidFill>
                  <a:schemeClr val="tx2"/>
                </a:solidFill>
                <a:latin typeface="+mj-lt"/>
                <a:cs typeface="Arial" panose="020B0604020202020204" pitchFamily="34" charset="0"/>
              </a:rPr>
              <a:t> </a:t>
            </a:r>
            <a:r>
              <a:rPr lang="en-GB" sz="1600" b="1" dirty="0" err="1">
                <a:solidFill>
                  <a:schemeClr val="tx2"/>
                </a:solidFill>
                <a:latin typeface="+mj-lt"/>
                <a:cs typeface="Arial" panose="020B0604020202020204" pitchFamily="34" charset="0"/>
              </a:rPr>
              <a:t>og</a:t>
            </a:r>
            <a:r>
              <a:rPr lang="en-GB" sz="1600" b="1" dirty="0">
                <a:solidFill>
                  <a:schemeClr val="tx2"/>
                </a:solidFill>
                <a:latin typeface="+mj-lt"/>
                <a:cs typeface="Arial" panose="020B0604020202020204" pitchFamily="34" charset="0"/>
              </a:rPr>
              <a:t> </a:t>
            </a:r>
            <a:r>
              <a:rPr lang="en-GB" sz="1600" b="1" dirty="0" err="1">
                <a:solidFill>
                  <a:schemeClr val="tx2"/>
                </a:solidFill>
                <a:latin typeface="+mj-lt"/>
                <a:cs typeface="Arial" panose="020B0604020202020204" pitchFamily="34" charset="0"/>
              </a:rPr>
              <a:t>punktlister</a:t>
            </a:r>
            <a:endParaRPr lang="en-GB" sz="1600" b="1" dirty="0">
              <a:solidFill>
                <a:schemeClr val="tx2"/>
              </a:solidFill>
              <a:latin typeface="+mj-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Bruk </a:t>
            </a:r>
            <a:r>
              <a:rPr lang="en-GB" altLang="da-DK" sz="900" b="1" noProof="1">
                <a:solidFill>
                  <a:schemeClr val="tx2"/>
                </a:solidFill>
                <a:latin typeface="+mn-lt"/>
                <a:cs typeface="Arial" panose="020B0604020202020204" pitchFamily="34" charset="0"/>
              </a:rPr>
              <a:t>TAB</a:t>
            </a:r>
            <a:r>
              <a:rPr lang="en-GB" altLang="da-DK" sz="900" b="0" noProof="1">
                <a:solidFill>
                  <a:schemeClr val="tx2"/>
                </a:solidFill>
                <a:latin typeface="+mn-lt"/>
                <a:cs typeface="Arial" panose="020B0604020202020204" pitchFamily="34" charset="0"/>
              </a:rPr>
              <a:t> for å gå videre i tekstnivåer. </a:t>
            </a:r>
            <a:br>
              <a:rPr lang="en-GB" altLang="da-DK" sz="900" b="0" noProof="1">
                <a:solidFill>
                  <a:schemeClr val="tx2"/>
                </a:solidFill>
                <a:latin typeface="+mn-lt"/>
                <a:cs typeface="Arial" panose="020B0604020202020204" pitchFamily="34" charset="0"/>
              </a:rPr>
            </a:br>
            <a:r>
              <a:rPr lang="en-GB" altLang="da-DK" sz="900" b="0" noProof="1">
                <a:solidFill>
                  <a:schemeClr val="tx2"/>
                </a:solidFill>
                <a:latin typeface="+mn-lt"/>
                <a:cs typeface="Arial" panose="020B0604020202020204" pitchFamily="34" charset="0"/>
              </a:rPr>
              <a:t>Trykk </a:t>
            </a:r>
            <a:r>
              <a:rPr lang="en-GB" altLang="da-DK" sz="900" b="1" noProof="1">
                <a:solidFill>
                  <a:schemeClr val="tx2"/>
                </a:solidFill>
                <a:latin typeface="+mn-lt"/>
                <a:cs typeface="Arial" panose="020B0604020202020204" pitchFamily="34" charset="0"/>
              </a:rPr>
              <a:t>ENTER</a:t>
            </a:r>
            <a:r>
              <a:rPr lang="en-GB" altLang="da-DK" sz="900" b="0" noProof="1">
                <a:solidFill>
                  <a:schemeClr val="tx2"/>
                </a:solidFill>
                <a:latin typeface="+mn-lt"/>
                <a:cs typeface="Arial" panose="020B0604020202020204" pitchFamily="34" charset="0"/>
              </a:rPr>
              <a:t> og deretter </a:t>
            </a:r>
            <a:r>
              <a:rPr lang="en-GB" altLang="da-DK" sz="900" b="1" noProof="1">
                <a:solidFill>
                  <a:schemeClr val="tx2"/>
                </a:solidFill>
                <a:latin typeface="+mn-lt"/>
                <a:cs typeface="Arial" panose="020B0604020202020204" pitchFamily="34" charset="0"/>
              </a:rPr>
              <a:t>TAB</a:t>
            </a:r>
            <a:r>
              <a:rPr lang="en-GB" altLang="da-DK" sz="900" b="0" noProof="1">
                <a:solidFill>
                  <a:schemeClr val="tx2"/>
                </a:solidFill>
                <a:latin typeface="+mn-lt"/>
                <a:cs typeface="Arial" panose="020B0604020202020204" pitchFamily="34" charset="0"/>
              </a:rPr>
              <a:t> for å gå </a:t>
            </a:r>
            <a:br>
              <a:rPr lang="en-GB" altLang="da-DK" sz="900" b="0" noProof="1">
                <a:solidFill>
                  <a:schemeClr val="tx2"/>
                </a:solidFill>
                <a:latin typeface="+mn-lt"/>
                <a:cs typeface="Arial" panose="020B0604020202020204" pitchFamily="34" charset="0"/>
              </a:rPr>
            </a:br>
            <a:r>
              <a:rPr lang="en-GB" altLang="da-DK" sz="900" b="0" noProof="1">
                <a:solidFill>
                  <a:schemeClr val="tx2"/>
                </a:solidFill>
                <a:latin typeface="+mn-lt"/>
                <a:cs typeface="Arial" panose="020B0604020202020204" pitchFamily="34" charset="0"/>
              </a:rPr>
              <a:t>fra ett nivå til det neste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For å gå tilbake i tekstnivåer, bruk </a:t>
            </a:r>
            <a:r>
              <a:rPr lang="en-GB" altLang="da-DK" sz="900" b="1" noProof="1">
                <a:solidFill>
                  <a:schemeClr val="tx2"/>
                </a:solidFill>
                <a:latin typeface="+mn-lt"/>
                <a:cs typeface="Arial" panose="020B0604020202020204" pitchFamily="34" charset="0"/>
              </a:rPr>
              <a:t>SHIFT+TAB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Alternativt kan Øk og Reduser listenivå brukes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2"/>
                </a:solidFill>
                <a:latin typeface="+mn-lt"/>
                <a:cs typeface="Arial" panose="020B0604020202020204" pitchFamily="34" charset="0"/>
              </a:rPr>
              <a:t>TIPS: Bruk punkt-knappen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Fjern punkt for ren tekst. </a:t>
            </a:r>
            <a:br>
              <a:rPr lang="en-GB" altLang="da-DK" sz="900" b="0" noProof="1">
                <a:solidFill>
                  <a:schemeClr val="tx2"/>
                </a:solidFill>
                <a:latin typeface="+mn-lt"/>
                <a:cs typeface="Arial" panose="020B0604020202020204" pitchFamily="34" charset="0"/>
              </a:rPr>
            </a:br>
            <a:r>
              <a:rPr lang="en-GB" altLang="da-DK" sz="900" b="0" noProof="1">
                <a:solidFill>
                  <a:schemeClr val="tx2"/>
                </a:solidFill>
                <a:latin typeface="+mn-lt"/>
                <a:cs typeface="Arial" panose="020B0604020202020204" pitchFamily="34" charset="0"/>
              </a:rPr>
              <a:t>Klikk på kuleknappen for å angi riktig kule igjen </a:t>
            </a:r>
          </a:p>
          <a:p>
            <a:pPr eaLnBrk="1" hangingPunct="1">
              <a:lnSpc>
                <a:spcPct val="100000"/>
              </a:lnSpc>
              <a:spcBef>
                <a:spcPts val="0"/>
              </a:spcBef>
              <a:spcAft>
                <a:spcPts val="600"/>
              </a:spcAft>
              <a:defRPr/>
            </a:pPr>
            <a:br>
              <a:rPr lang="en-GB" altLang="da-DK" sz="900" b="1" noProof="1">
                <a:solidFill>
                  <a:schemeClr val="tx2"/>
                </a:solidFill>
                <a:latin typeface="+mn-lt"/>
                <a:cs typeface="Arial" panose="020B0604020202020204" pitchFamily="34" charset="0"/>
              </a:rPr>
            </a:br>
            <a:endParaRPr lang="en-GB" altLang="da-DK" sz="900" b="0" kern="1200" noProof="1">
              <a:solidFill>
                <a:schemeClr val="tx2"/>
              </a:solidFill>
              <a:latin typeface="Arial"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kern="1200" dirty="0" err="1">
                <a:solidFill>
                  <a:schemeClr val="tx2"/>
                </a:solidFill>
                <a:latin typeface="Arial" charset="0"/>
                <a:ea typeface="+mn-ea"/>
                <a:cs typeface="Arial" panose="020B0604020202020204" pitchFamily="34" charset="0"/>
              </a:rPr>
              <a:t>Støttelinjer</a:t>
            </a:r>
            <a:r>
              <a:rPr lang="en-GB" sz="1600" b="1" kern="1200" dirty="0">
                <a:solidFill>
                  <a:schemeClr val="tx2"/>
                </a:solidFill>
                <a:latin typeface="Arial" charset="0"/>
                <a:ea typeface="+mn-ea"/>
                <a:cs typeface="Arial" panose="020B0604020202020204" pitchFamily="34" charset="0"/>
              </a:rPr>
              <a:t> (grids)</a:t>
            </a:r>
          </a:p>
          <a:p>
            <a:pPr eaLnBrk="1" hangingPunct="1">
              <a:lnSpc>
                <a:spcPct val="100000"/>
              </a:lnSpc>
              <a:spcBef>
                <a:spcPts val="0"/>
              </a:spcBef>
              <a:spcAft>
                <a:spcPts val="600"/>
              </a:spcAft>
              <a:defRPr/>
            </a:pPr>
            <a:r>
              <a:rPr lang="en-GB" altLang="da-DK" sz="900" b="0" kern="1200" noProof="1">
                <a:solidFill>
                  <a:schemeClr val="tx2"/>
                </a:solidFill>
                <a:latin typeface="Arial" charset="0"/>
                <a:ea typeface="+mn-ea"/>
                <a:cs typeface="Arial" panose="020B0604020202020204" pitchFamily="34" charset="0"/>
              </a:rPr>
              <a:t>Klikk på </a:t>
            </a:r>
            <a:r>
              <a:rPr lang="en-GB" altLang="da-DK" sz="900" b="1" kern="1200" noProof="1">
                <a:solidFill>
                  <a:schemeClr val="tx2"/>
                </a:solidFill>
                <a:latin typeface="Arial" charset="0"/>
                <a:ea typeface="+mn-ea"/>
                <a:cs typeface="Arial" panose="020B0604020202020204" pitchFamily="34" charset="0"/>
              </a:rPr>
              <a:t>Visning-fanen</a:t>
            </a:r>
            <a:r>
              <a:rPr lang="en-GB" altLang="da-DK" sz="900" b="0" kern="1200" noProof="1">
                <a:solidFill>
                  <a:schemeClr val="tx2"/>
                </a:solidFill>
                <a:latin typeface="Arial" charset="0"/>
                <a:ea typeface="+mn-ea"/>
                <a:cs typeface="Arial" panose="020B0604020202020204" pitchFamily="34" charset="0"/>
              </a:rPr>
              <a:t> og merk av for </a:t>
            </a:r>
            <a:r>
              <a:rPr lang="en-GB" altLang="da-DK" sz="900" b="1" kern="1200" noProof="1">
                <a:solidFill>
                  <a:schemeClr val="tx2"/>
                </a:solidFill>
                <a:latin typeface="Arial" charset="0"/>
                <a:ea typeface="+mn-ea"/>
                <a:cs typeface="Arial" panose="020B0604020202020204" pitchFamily="34" charset="0"/>
              </a:rPr>
              <a:t>Støttelinjer</a:t>
            </a:r>
            <a:r>
              <a:rPr lang="en-GB" altLang="da-DK" sz="900" b="0" kern="1200" noProof="1">
                <a:solidFill>
                  <a:schemeClr val="tx2"/>
                </a:solidFill>
                <a:latin typeface="Arial" charset="0"/>
                <a:ea typeface="+mn-ea"/>
                <a:cs typeface="Arial" panose="020B0604020202020204" pitchFamily="34" charset="0"/>
              </a:rPr>
              <a:t> </a:t>
            </a:r>
          </a:p>
          <a:p>
            <a:pPr eaLnBrk="1" hangingPunct="1">
              <a:lnSpc>
                <a:spcPct val="100000"/>
              </a:lnSpc>
              <a:spcBef>
                <a:spcPts val="0"/>
              </a:spcBef>
              <a:spcAft>
                <a:spcPts val="600"/>
              </a:spcAft>
              <a:defRPr/>
            </a:pPr>
            <a:r>
              <a:rPr lang="en-GB" altLang="da-DK" sz="900" b="1" kern="1200" noProof="1">
                <a:solidFill>
                  <a:schemeClr val="tx2"/>
                </a:solidFill>
                <a:latin typeface="Arial" charset="0"/>
                <a:ea typeface="+mn-ea"/>
                <a:cs typeface="Arial" panose="020B0604020202020204" pitchFamily="34" charset="0"/>
              </a:rPr>
              <a:t>TIPS: Alt + F9 </a:t>
            </a:r>
            <a:r>
              <a:rPr lang="en-GB" altLang="da-DK" sz="900" b="0" kern="1200" noProof="1">
                <a:solidFill>
                  <a:schemeClr val="tx2"/>
                </a:solidFill>
                <a:latin typeface="Arial" charset="0"/>
                <a:ea typeface="+mn-ea"/>
                <a:cs typeface="Arial" panose="020B0604020202020204" pitchFamily="34" charset="0"/>
              </a:rPr>
              <a:t>for rask visning av støttelinjer </a:t>
            </a:r>
            <a:r>
              <a:rPr lang="en-GB" altLang="da-DK" sz="900" b="1" kern="1200" noProof="1">
                <a:solidFill>
                  <a:schemeClr val="tx2"/>
                </a:solidFill>
                <a:latin typeface="Arial" charset="0"/>
                <a:ea typeface="+mn-ea"/>
                <a:cs typeface="Arial" panose="020B0604020202020204" pitchFamily="34" charset="0"/>
              </a:rPr>
              <a:t>Mac: ⌘ + </a:t>
            </a:r>
            <a:r>
              <a:rPr lang="en-GB" altLang="da-DK" sz="900" b="0" kern="1200" noProof="1">
                <a:solidFill>
                  <a:schemeClr val="tx2"/>
                </a:solidFill>
                <a:latin typeface="Arial" charset="0"/>
                <a:ea typeface="+mn-ea"/>
                <a:cs typeface="Arial" panose="020B0604020202020204" pitchFamily="34" charset="0"/>
              </a:rPr>
              <a:t>alternativ + Ctrl + G </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sz="900" noProof="1">
              <a:solidFill>
                <a:schemeClr val="tx2"/>
              </a:solidFill>
              <a:latin typeface="+mn-lt"/>
              <a:ea typeface="Arial" panose="020B0604020202020204" pitchFamily="34" charset="0"/>
            </a:endParaRPr>
          </a:p>
        </p:txBody>
      </p:sp>
      <p:sp>
        <p:nvSpPr>
          <p:cNvPr id="14" name="Text Box 3">
            <a:extLst>
              <a:ext uri="{FF2B5EF4-FFF2-40B4-BE49-F238E27FC236}">
                <a16:creationId xmlns:a16="http://schemas.microsoft.com/office/drawing/2014/main" id="{66B3FBB4-61DE-493B-8F38-CB78E008D9BE}"/>
              </a:ext>
            </a:extLst>
          </p:cNvPr>
          <p:cNvSpPr txBox="1">
            <a:spLocks noChangeArrowheads="1"/>
          </p:cNvSpPr>
          <p:nvPr userDrawn="1"/>
        </p:nvSpPr>
        <p:spPr bwMode="auto">
          <a:xfrm>
            <a:off x="4476913" y="1606550"/>
            <a:ext cx="2822412"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dirty="0" err="1">
                <a:solidFill>
                  <a:schemeClr val="tx2"/>
                </a:solidFill>
                <a:latin typeface="+mj-lt"/>
                <a:cs typeface="Arial" panose="020B0604020202020204" pitchFamily="34" charset="0"/>
              </a:rPr>
              <a:t>Slik</a:t>
            </a:r>
            <a:r>
              <a:rPr lang="en-GB" sz="1600" b="1" dirty="0">
                <a:solidFill>
                  <a:schemeClr val="tx2"/>
                </a:solidFill>
                <a:latin typeface="+mj-lt"/>
                <a:cs typeface="Arial" panose="020B0604020202020204" pitchFamily="34" charset="0"/>
              </a:rPr>
              <a:t> setter du inn </a:t>
            </a:r>
            <a:r>
              <a:rPr lang="en-GB" sz="1600" b="1" dirty="0" err="1">
                <a:solidFill>
                  <a:schemeClr val="tx2"/>
                </a:solidFill>
                <a:latin typeface="+mj-lt"/>
                <a:cs typeface="Arial" panose="020B0604020202020204" pitchFamily="34" charset="0"/>
              </a:rPr>
              <a:t>bilder</a:t>
            </a:r>
            <a:endParaRPr lang="en-GB" sz="1600" b="1" dirty="0">
              <a:solidFill>
                <a:schemeClr val="tx2"/>
              </a:solidFill>
              <a:latin typeface="+mj-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På lysbilder med en bildeplassholder klikker du på ikonet og velger </a:t>
            </a:r>
            <a:r>
              <a:rPr lang="en-GB" altLang="da-DK" sz="900" b="1" noProof="1">
                <a:solidFill>
                  <a:schemeClr val="tx2"/>
                </a:solidFill>
                <a:latin typeface="+mn-lt"/>
                <a:cs typeface="Arial" panose="020B0604020202020204" pitchFamily="34" charset="0"/>
              </a:rPr>
              <a:t>Sett inn </a:t>
            </a:r>
            <a:r>
              <a:rPr lang="en-GB" altLang="da-DK" sz="900" b="0" noProof="1">
                <a:solidFill>
                  <a:schemeClr val="tx2"/>
                </a:solidFill>
                <a:latin typeface="+mn-lt"/>
                <a:cs typeface="Arial" panose="020B0604020202020204" pitchFamily="34" charset="0"/>
              </a:rPr>
              <a:t>for å søke etter bilde, eller velger inn fra Templafy-menyen.</a:t>
            </a:r>
            <a:br>
              <a:rPr lang="en-GB" altLang="da-DK" sz="900" b="0" noProof="1">
                <a:solidFill>
                  <a:schemeClr val="tx2"/>
                </a:solidFill>
                <a:latin typeface="+mn-lt"/>
                <a:cs typeface="Arial" panose="020B0604020202020204" pitchFamily="34" charset="0"/>
              </a:rPr>
            </a:br>
            <a:endParaRPr lang="en-GB" altLang="da-DK" sz="900" b="1" noProof="1">
              <a:solidFill>
                <a:schemeClr val="tx2"/>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2"/>
                </a:solidFill>
                <a:latin typeface="+mn-lt"/>
                <a:cs typeface="Arial" panose="020B0604020202020204" pitchFamily="34" charset="0"/>
              </a:rPr>
              <a:t>Beskjær bildet</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2"/>
                </a:solidFill>
                <a:latin typeface="+mn-lt"/>
                <a:cs typeface="Arial" panose="020B0604020202020204" pitchFamily="34" charset="0"/>
              </a:rPr>
              <a:t>Klikk </a:t>
            </a:r>
            <a:r>
              <a:rPr lang="en-GB" altLang="da-DK" sz="900" b="1" noProof="1">
                <a:solidFill>
                  <a:schemeClr val="tx2"/>
                </a:solidFill>
                <a:latin typeface="+mn-lt"/>
                <a:cs typeface="Arial" panose="020B0604020202020204" pitchFamily="34" charset="0"/>
              </a:rPr>
              <a:t>Beskjær</a:t>
            </a:r>
            <a:r>
              <a:rPr lang="en-GB" altLang="da-DK" sz="900" b="0" noProof="1">
                <a:solidFill>
                  <a:schemeClr val="tx2"/>
                </a:solidFill>
                <a:latin typeface="+mn-lt"/>
                <a:cs typeface="Arial" panose="020B0604020202020204" pitchFamily="34" charset="0"/>
              </a:rPr>
              <a:t> for å endre fokus/størrelse på bildet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2"/>
                </a:solidFill>
                <a:latin typeface="+mn-lt"/>
                <a:cs typeface="Arial" panose="020B0604020202020204" pitchFamily="34" charset="0"/>
              </a:rPr>
              <a:t>TIPS: </a:t>
            </a:r>
            <a:r>
              <a:rPr lang="en-GB" altLang="da-DK" sz="900" b="0" noProof="1">
                <a:solidFill>
                  <a:schemeClr val="tx2"/>
                </a:solidFill>
                <a:latin typeface="+mn-lt"/>
                <a:cs typeface="Arial" panose="020B0604020202020204" pitchFamily="34" charset="0"/>
              </a:rPr>
              <a:t>Hvis du sletter bildet og setter inn et nytt, kan bildet ligge foran tekst og grafikk. Hvis dette skjer, høyreklikker du på bildet og velger</a:t>
            </a:r>
            <a:r>
              <a:rPr lang="en-GB" altLang="da-DK" sz="900" b="1" noProof="1">
                <a:solidFill>
                  <a:schemeClr val="tx2"/>
                </a:solidFill>
                <a:latin typeface="+mn-lt"/>
                <a:cs typeface="Arial" panose="020B0604020202020204" pitchFamily="34" charset="0"/>
              </a:rPr>
              <a:t> Plasser lengst bak</a:t>
            </a:r>
          </a:p>
          <a:p>
            <a:pPr eaLnBrk="1" hangingPunct="1">
              <a:lnSpc>
                <a:spcPct val="100000"/>
              </a:lnSpc>
              <a:spcBef>
                <a:spcPts val="0"/>
              </a:spcBef>
              <a:spcAft>
                <a:spcPts val="600"/>
              </a:spcAft>
              <a:defRPr/>
            </a:pPr>
            <a:endParaRPr lang="en-GB" altLang="da-DK" sz="900" b="1" noProof="1">
              <a:solidFill>
                <a:schemeClr val="tx2"/>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cap="none" baseline="0" dirty="0">
                <a:solidFill>
                  <a:schemeClr val="tx2"/>
                </a:solidFill>
                <a:latin typeface="+mj-lt"/>
                <a:cs typeface="Arial" panose="020B0604020202020204" pitchFamily="34" charset="0"/>
              </a:rPr>
              <a:t>Bruk </a:t>
            </a:r>
            <a:r>
              <a:rPr lang="en-GB" sz="1600" b="1" cap="none" baseline="0" dirty="0" err="1">
                <a:solidFill>
                  <a:schemeClr val="tx2"/>
                </a:solidFill>
                <a:latin typeface="+mj-lt"/>
                <a:cs typeface="Arial" panose="020B0604020202020204" pitchFamily="34" charset="0"/>
              </a:rPr>
              <a:t>riktige</a:t>
            </a:r>
            <a:r>
              <a:rPr lang="en-GB" sz="1600" b="1" cap="none" baseline="0" dirty="0">
                <a:solidFill>
                  <a:schemeClr val="tx2"/>
                </a:solidFill>
                <a:latin typeface="+mj-lt"/>
                <a:cs typeface="Arial" panose="020B0604020202020204" pitchFamily="34" charset="0"/>
              </a:rPr>
              <a:t> SINTEF-</a:t>
            </a:r>
            <a:r>
              <a:rPr lang="en-GB" sz="1600" b="1" cap="none" baseline="0" dirty="0" err="1">
                <a:solidFill>
                  <a:schemeClr val="tx2"/>
                </a:solidFill>
                <a:latin typeface="+mj-lt"/>
                <a:cs typeface="Arial" panose="020B0604020202020204" pitchFamily="34" charset="0"/>
              </a:rPr>
              <a:t>farger</a:t>
            </a:r>
            <a:br>
              <a:rPr lang="en-GB" sz="1198" dirty="0">
                <a:solidFill>
                  <a:schemeClr val="tx2"/>
                </a:solidFill>
                <a:latin typeface="+mn-lt"/>
                <a:cs typeface="Arial" panose="020B0604020202020204" pitchFamily="34" charset="0"/>
              </a:rPr>
            </a:br>
            <a:r>
              <a:rPr lang="en-GB" sz="900" b="0" i="0" dirty="0">
                <a:solidFill>
                  <a:schemeClr val="tx2"/>
                </a:solidFill>
                <a:effectLst/>
                <a:latin typeface="+mn-lt"/>
              </a:rPr>
              <a:t>Bruk </a:t>
            </a:r>
            <a:r>
              <a:rPr lang="en-GB" sz="900" b="0" i="0" dirty="0" err="1">
                <a:solidFill>
                  <a:schemeClr val="tx2"/>
                </a:solidFill>
                <a:effectLst/>
                <a:latin typeface="+mn-lt"/>
              </a:rPr>
              <a:t>kun</a:t>
            </a:r>
            <a:r>
              <a:rPr lang="en-GB" sz="900" b="0" i="0" dirty="0">
                <a:solidFill>
                  <a:schemeClr val="tx2"/>
                </a:solidFill>
                <a:effectLst/>
                <a:latin typeface="+mn-lt"/>
              </a:rPr>
              <a:t> </a:t>
            </a:r>
            <a:r>
              <a:rPr lang="en-GB" sz="900" b="0" i="0" dirty="0" err="1">
                <a:solidFill>
                  <a:schemeClr val="tx2"/>
                </a:solidFill>
                <a:effectLst/>
                <a:latin typeface="+mn-lt"/>
              </a:rPr>
              <a:t>toppfargene</a:t>
            </a:r>
            <a:r>
              <a:rPr lang="en-GB" sz="900" b="0" i="0" dirty="0">
                <a:solidFill>
                  <a:schemeClr val="tx2"/>
                </a:solidFill>
                <a:effectLst/>
                <a:latin typeface="+mn-lt"/>
              </a:rPr>
              <a:t> i </a:t>
            </a:r>
            <a:r>
              <a:rPr lang="en-GB" sz="900" b="1" i="0" dirty="0">
                <a:solidFill>
                  <a:schemeClr val="tx2"/>
                </a:solidFill>
                <a:effectLst/>
                <a:latin typeface="+mn-lt"/>
              </a:rPr>
              <a:t>Theme </a:t>
            </a:r>
            <a:r>
              <a:rPr lang="en-GB" sz="900" b="1" i="0" dirty="0" err="1">
                <a:solidFill>
                  <a:schemeClr val="tx2"/>
                </a:solidFill>
                <a:effectLst/>
                <a:latin typeface="+mn-lt"/>
              </a:rPr>
              <a:t>Colors</a:t>
            </a:r>
            <a:r>
              <a:rPr lang="en-GB" sz="900" b="1" i="0" dirty="0">
                <a:solidFill>
                  <a:schemeClr val="tx2"/>
                </a:solidFill>
                <a:effectLst/>
                <a:latin typeface="+mn-lt"/>
              </a:rPr>
              <a:t> / </a:t>
            </a:r>
            <a:r>
              <a:rPr lang="en-GB" sz="900" b="1" i="0" dirty="0" err="1">
                <a:solidFill>
                  <a:schemeClr val="tx2"/>
                </a:solidFill>
                <a:effectLst/>
                <a:latin typeface="+mn-lt"/>
              </a:rPr>
              <a:t>Fargetemaet</a:t>
            </a:r>
            <a:r>
              <a:rPr lang="en-GB" sz="900" b="0" i="0" dirty="0">
                <a:solidFill>
                  <a:schemeClr val="tx2"/>
                </a:solidFill>
                <a:effectLst/>
                <a:latin typeface="+mn-lt"/>
              </a:rPr>
              <a:t> </a:t>
            </a:r>
            <a:r>
              <a:rPr lang="en-GB" sz="900" b="0" i="0" dirty="0" err="1">
                <a:solidFill>
                  <a:schemeClr val="tx2"/>
                </a:solidFill>
                <a:effectLst/>
                <a:latin typeface="+mn-lt"/>
              </a:rPr>
              <a:t>og</a:t>
            </a:r>
            <a:r>
              <a:rPr lang="en-GB" sz="900" b="0" i="0" dirty="0">
                <a:solidFill>
                  <a:schemeClr val="tx2"/>
                </a:solidFill>
                <a:effectLst/>
                <a:latin typeface="+mn-lt"/>
              </a:rPr>
              <a:t> </a:t>
            </a:r>
            <a:r>
              <a:rPr lang="en-GB" sz="900" b="1" i="0" dirty="0">
                <a:solidFill>
                  <a:schemeClr val="tx2"/>
                </a:solidFill>
                <a:effectLst/>
                <a:latin typeface="+mn-lt"/>
              </a:rPr>
              <a:t>Custom </a:t>
            </a:r>
            <a:r>
              <a:rPr lang="en-GB" sz="900" b="1" i="0" dirty="0" err="1">
                <a:solidFill>
                  <a:schemeClr val="tx2"/>
                </a:solidFill>
                <a:effectLst/>
                <a:latin typeface="+mn-lt"/>
              </a:rPr>
              <a:t>Colors</a:t>
            </a:r>
            <a:r>
              <a:rPr lang="en-GB" sz="900" b="1" i="0" dirty="0">
                <a:solidFill>
                  <a:schemeClr val="tx2"/>
                </a:solidFill>
                <a:effectLst/>
                <a:latin typeface="+mn-lt"/>
              </a:rPr>
              <a:t> / </a:t>
            </a:r>
            <a:r>
              <a:rPr lang="en-GB" sz="900" b="1" i="0" dirty="0" err="1">
                <a:solidFill>
                  <a:schemeClr val="tx2"/>
                </a:solidFill>
                <a:effectLst/>
                <a:latin typeface="+mn-lt"/>
              </a:rPr>
              <a:t>Egendefinerte</a:t>
            </a:r>
            <a:r>
              <a:rPr lang="en-GB" sz="900" b="1" i="0" dirty="0">
                <a:solidFill>
                  <a:schemeClr val="tx2"/>
                </a:solidFill>
                <a:effectLst/>
                <a:latin typeface="+mn-lt"/>
              </a:rPr>
              <a:t> </a:t>
            </a:r>
            <a:r>
              <a:rPr lang="en-GB" sz="900" b="1" i="0" dirty="0" err="1">
                <a:solidFill>
                  <a:schemeClr val="tx2"/>
                </a:solidFill>
                <a:effectLst/>
                <a:latin typeface="+mn-lt"/>
              </a:rPr>
              <a:t>farger</a:t>
            </a:r>
            <a:r>
              <a:rPr lang="en-GB" sz="900" b="1" i="0" dirty="0">
                <a:solidFill>
                  <a:schemeClr val="tx2"/>
                </a:solidFill>
                <a:effectLst/>
                <a:latin typeface="+mn-lt"/>
              </a:rPr>
              <a:t> dine</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1" noProof="1">
              <a:solidFill>
                <a:schemeClr val="tx2"/>
              </a:solidFill>
              <a:latin typeface="+mn-lt"/>
              <a:cs typeface="Arial" panose="020B0604020202020204" pitchFamily="34" charset="0"/>
            </a:endParaRPr>
          </a:p>
        </p:txBody>
      </p:sp>
      <p:pic>
        <p:nvPicPr>
          <p:cNvPr id="22" name="Picture 21">
            <a:extLst>
              <a:ext uri="{FF2B5EF4-FFF2-40B4-BE49-F238E27FC236}">
                <a16:creationId xmlns:a16="http://schemas.microsoft.com/office/drawing/2014/main" id="{F37E3D92-3923-49A5-9D66-A01D052984C0}"/>
              </a:ext>
            </a:extLst>
          </p:cNvPr>
          <p:cNvPicPr>
            <a:picLocks noChangeAspect="1"/>
          </p:cNvPicPr>
          <p:nvPr userDrawn="1"/>
        </p:nvPicPr>
        <p:blipFill rotWithShape="1">
          <a:blip r:embed="rId2"/>
          <a:srcRect l="3901" t="45142" r="62601" b="9046"/>
          <a:stretch/>
        </p:blipFill>
        <p:spPr>
          <a:xfrm>
            <a:off x="7378809" y="1897719"/>
            <a:ext cx="341204" cy="321707"/>
          </a:xfrm>
          <a:prstGeom prst="rect">
            <a:avLst/>
          </a:prstGeom>
        </p:spPr>
      </p:pic>
      <p:sp>
        <p:nvSpPr>
          <p:cNvPr id="20" name="Date Placeholder 6" hidden="1">
            <a:extLst>
              <a:ext uri="{FF2B5EF4-FFF2-40B4-BE49-F238E27FC236}">
                <a16:creationId xmlns:a16="http://schemas.microsoft.com/office/drawing/2014/main" id="{C8F77785-DAC9-4046-8A82-0AC407341173}"/>
              </a:ext>
            </a:extLst>
          </p:cNvPr>
          <p:cNvSpPr>
            <a:spLocks noGrp="1"/>
          </p:cNvSpPr>
          <p:nvPr>
            <p:ph type="dt" sz="half" idx="15"/>
          </p:nvPr>
        </p:nvSpPr>
        <p:spPr>
          <a:xfrm>
            <a:off x="0" y="6858000"/>
            <a:ext cx="0" cy="0"/>
          </a:xfrm>
          <a:prstGeom prst="rect">
            <a:avLst/>
          </a:prstGeom>
        </p:spPr>
        <p:txBody>
          <a:bodyPr/>
          <a:lstStyle>
            <a:lvl1pPr>
              <a:defRPr sz="100">
                <a:noFill/>
              </a:defRPr>
            </a:lvl1pPr>
          </a:lstStyle>
          <a:p>
            <a:fld id="{3CC29F15-1F20-4113-9BDC-4CC582AB6A5C}" type="datetime4">
              <a:rPr lang="en-GB" smtClean="0"/>
              <a:t>09 September 2026</a:t>
            </a:fld>
            <a:endParaRPr lang="en-GB" dirty="0"/>
          </a:p>
        </p:txBody>
      </p:sp>
      <p:sp>
        <p:nvSpPr>
          <p:cNvPr id="21" name="Footer Placeholder 8" hidden="1">
            <a:extLst>
              <a:ext uri="{FF2B5EF4-FFF2-40B4-BE49-F238E27FC236}">
                <a16:creationId xmlns:a16="http://schemas.microsoft.com/office/drawing/2014/main" id="{9675D1FD-FB10-4317-AAF4-BDCB2224F107}"/>
              </a:ext>
            </a:extLst>
          </p:cNvPr>
          <p:cNvSpPr>
            <a:spLocks noGrp="1"/>
          </p:cNvSpPr>
          <p:nvPr>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3" name="Slide Number Placeholder 10" hidden="1">
            <a:extLst>
              <a:ext uri="{FF2B5EF4-FFF2-40B4-BE49-F238E27FC236}">
                <a16:creationId xmlns:a16="http://schemas.microsoft.com/office/drawing/2014/main" id="{BBF7E881-962B-4385-8C0A-994D3D7717F3}"/>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grpSp>
        <p:nvGrpSpPr>
          <p:cNvPr id="2" name="Group 1">
            <a:extLst>
              <a:ext uri="{FF2B5EF4-FFF2-40B4-BE49-F238E27FC236}">
                <a16:creationId xmlns:a16="http://schemas.microsoft.com/office/drawing/2014/main" id="{3FA2C785-3D1A-157F-6C32-5F81F17A9DCA}"/>
              </a:ext>
            </a:extLst>
          </p:cNvPr>
          <p:cNvGrpSpPr/>
          <p:nvPr userDrawn="1"/>
        </p:nvGrpSpPr>
        <p:grpSpPr>
          <a:xfrm>
            <a:off x="4487389" y="4268797"/>
            <a:ext cx="1257145" cy="1908166"/>
            <a:chOff x="9633073" y="4257493"/>
            <a:chExt cx="1348851" cy="2047362"/>
          </a:xfrm>
        </p:grpSpPr>
        <p:pic>
          <p:nvPicPr>
            <p:cNvPr id="3" name="Picture 2">
              <a:extLst>
                <a:ext uri="{FF2B5EF4-FFF2-40B4-BE49-F238E27FC236}">
                  <a16:creationId xmlns:a16="http://schemas.microsoft.com/office/drawing/2014/main" id="{B5DA0F40-8ED0-EB41-5F81-BDCBEDA53BB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633073" y="4257493"/>
              <a:ext cx="1348851" cy="2047362"/>
            </a:xfrm>
            <a:prstGeom prst="rect">
              <a:avLst/>
            </a:prstGeom>
          </p:spPr>
        </p:pic>
        <p:sp>
          <p:nvSpPr>
            <p:cNvPr id="4" name="Rectangle 3">
              <a:extLst>
                <a:ext uri="{FF2B5EF4-FFF2-40B4-BE49-F238E27FC236}">
                  <a16:creationId xmlns:a16="http://schemas.microsoft.com/office/drawing/2014/main" id="{204C1A97-D93A-9819-D8B8-172BF9747A98}"/>
                </a:ext>
              </a:extLst>
            </p:cNvPr>
            <p:cNvSpPr/>
            <p:nvPr userDrawn="1"/>
          </p:nvSpPr>
          <p:spPr>
            <a:xfrm>
              <a:off x="9641250" y="4378933"/>
              <a:ext cx="1327199" cy="190733"/>
            </a:xfrm>
            <a:prstGeom prst="rect">
              <a:avLst/>
            </a:prstGeom>
            <a:noFill/>
            <a:ln w="25400">
              <a:solidFill>
                <a:srgbClr val="14B978"/>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n-NO" sz="1796" err="1"/>
            </a:p>
          </p:txBody>
        </p:sp>
        <p:cxnSp>
          <p:nvCxnSpPr>
            <p:cNvPr id="5" name="Straight Connector 4">
              <a:extLst>
                <a:ext uri="{FF2B5EF4-FFF2-40B4-BE49-F238E27FC236}">
                  <a16:creationId xmlns:a16="http://schemas.microsoft.com/office/drawing/2014/main" id="{6C38FF47-33E0-F75F-7BF4-4FB3BDB3C3CF}"/>
                </a:ext>
              </a:extLst>
            </p:cNvPr>
            <p:cNvCxnSpPr>
              <a:cxnSpLocks/>
            </p:cNvCxnSpPr>
            <p:nvPr userDrawn="1"/>
          </p:nvCxnSpPr>
          <p:spPr>
            <a:xfrm>
              <a:off x="9633073" y="4609762"/>
              <a:ext cx="1340678" cy="54386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F40ED8B-6789-30A8-A8C0-7D4B0C8DEF32}"/>
                </a:ext>
              </a:extLst>
            </p:cNvPr>
            <p:cNvCxnSpPr>
              <a:cxnSpLocks/>
            </p:cNvCxnSpPr>
            <p:nvPr userDrawn="1"/>
          </p:nvCxnSpPr>
          <p:spPr>
            <a:xfrm flipV="1">
              <a:off x="9638376" y="4616013"/>
              <a:ext cx="1325414" cy="53761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C6E298E-7D16-BF09-2E1A-89D88BD8B9AC}"/>
                </a:ext>
              </a:extLst>
            </p:cNvPr>
            <p:cNvCxnSpPr>
              <a:cxnSpLocks/>
            </p:cNvCxnSpPr>
            <p:nvPr userDrawn="1"/>
          </p:nvCxnSpPr>
          <p:spPr>
            <a:xfrm>
              <a:off x="9644154" y="6132442"/>
              <a:ext cx="1319634" cy="1317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73335F5-2F47-1132-C2BF-AC0FA291A763}"/>
                </a:ext>
              </a:extLst>
            </p:cNvPr>
            <p:cNvCxnSpPr>
              <a:cxnSpLocks/>
            </p:cNvCxnSpPr>
            <p:nvPr userDrawn="1"/>
          </p:nvCxnSpPr>
          <p:spPr>
            <a:xfrm flipV="1">
              <a:off x="9641250" y="6132443"/>
              <a:ext cx="1322539" cy="1317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9913E92-A264-50BE-A066-89731F27BD84}"/>
                </a:ext>
              </a:extLst>
            </p:cNvPr>
            <p:cNvSpPr/>
            <p:nvPr userDrawn="1"/>
          </p:nvSpPr>
          <p:spPr>
            <a:xfrm>
              <a:off x="9641250" y="5356937"/>
              <a:ext cx="1327199" cy="646433"/>
            </a:xfrm>
            <a:prstGeom prst="rect">
              <a:avLst/>
            </a:prstGeom>
            <a:noFill/>
            <a:ln w="25400">
              <a:solidFill>
                <a:srgbClr val="14B978"/>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n-NO" sz="1796" err="1"/>
            </a:p>
          </p:txBody>
        </p:sp>
      </p:grpSp>
      <p:pic>
        <p:nvPicPr>
          <p:cNvPr id="34" name="Bilde 52">
            <a:extLst>
              <a:ext uri="{FF2B5EF4-FFF2-40B4-BE49-F238E27FC236}">
                <a16:creationId xmlns:a16="http://schemas.microsoft.com/office/drawing/2014/main" id="{0683AD43-0886-39A4-C3DD-FDD4522E3832}"/>
              </a:ext>
            </a:extLst>
          </p:cNvPr>
          <p:cNvPicPr>
            <a:picLocks noChangeAspect="1"/>
          </p:cNvPicPr>
          <p:nvPr userDrawn="1"/>
        </p:nvPicPr>
        <p:blipFill>
          <a:blip r:embed="rId4"/>
          <a:stretch>
            <a:fillRect/>
          </a:stretch>
        </p:blipFill>
        <p:spPr>
          <a:xfrm>
            <a:off x="7358109" y="2687662"/>
            <a:ext cx="361904" cy="528381"/>
          </a:xfrm>
          <a:prstGeom prst="rect">
            <a:avLst/>
          </a:prstGeom>
          <a:ln>
            <a:solidFill>
              <a:schemeClr val="bg2"/>
            </a:solidFill>
          </a:ln>
        </p:spPr>
      </p:pic>
      <p:sp>
        <p:nvSpPr>
          <p:cNvPr id="16" name="Text Box 4">
            <a:extLst>
              <a:ext uri="{FF2B5EF4-FFF2-40B4-BE49-F238E27FC236}">
                <a16:creationId xmlns:a16="http://schemas.microsoft.com/office/drawing/2014/main" id="{612244EC-2AD4-435E-89B5-E97CC62AFE11}"/>
              </a:ext>
            </a:extLst>
          </p:cNvPr>
          <p:cNvSpPr txBox="1">
            <a:spLocks noChangeArrowheads="1"/>
          </p:cNvSpPr>
          <p:nvPr userDrawn="1"/>
        </p:nvSpPr>
        <p:spPr bwMode="auto">
          <a:xfrm>
            <a:off x="546140" y="1467471"/>
            <a:ext cx="2762891" cy="509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Bef>
                <a:spcPts val="0"/>
              </a:spcBef>
              <a:spcAft>
                <a:spcPts val="600"/>
              </a:spcAft>
              <a:defRPr/>
            </a:pPr>
            <a:br>
              <a:rPr lang="en-GB" altLang="da-DK" sz="900" b="0" noProof="1">
                <a:solidFill>
                  <a:schemeClr val="tx2"/>
                </a:solidFill>
                <a:latin typeface="+mn-lt"/>
                <a:cs typeface="Arial" panose="020B0604020202020204" pitchFamily="34" charset="0"/>
              </a:rPr>
            </a:br>
            <a:r>
              <a:rPr lang="en-GB" altLang="da-DK" sz="1600" b="1" noProof="1">
                <a:solidFill>
                  <a:schemeClr val="tx2"/>
                </a:solidFill>
                <a:latin typeface="+mj-lt"/>
                <a:cs typeface="Arial" panose="020B0604020202020204" pitchFamily="34" charset="0"/>
              </a:rPr>
              <a:t>Kopier inn gammelt innhold</a:t>
            </a:r>
          </a:p>
          <a:p>
            <a:pPr eaLnBrk="1" hangingPunct="1">
              <a:lnSpc>
                <a:spcPct val="100000"/>
              </a:lnSpc>
              <a:spcBef>
                <a:spcPts val="0"/>
              </a:spcBef>
              <a:spcAft>
                <a:spcPts val="600"/>
              </a:spcAft>
              <a:defRPr/>
            </a:pPr>
            <a:r>
              <a:rPr lang="en-GB" altLang="da-DK" sz="900" b="0" noProof="1">
                <a:solidFill>
                  <a:schemeClr val="tx2"/>
                </a:solidFill>
                <a:latin typeface="+mn-lt"/>
                <a:cs typeface="Arial" panose="020B0604020202020204" pitchFamily="34" charset="0"/>
              </a:rPr>
              <a:t>Du har to alternativer når du kopierer gammelt innhold til den nye presentasjonen: </a:t>
            </a:r>
          </a:p>
          <a:p>
            <a:pPr eaLnBrk="1" hangingPunct="1">
              <a:lnSpc>
                <a:spcPct val="100000"/>
              </a:lnSpc>
              <a:spcBef>
                <a:spcPts val="0"/>
              </a:spcBef>
              <a:spcAft>
                <a:spcPts val="600"/>
              </a:spcAft>
              <a:defRPr/>
            </a:pPr>
            <a:r>
              <a:rPr lang="en-GB" altLang="da-DK" sz="900" b="1" noProof="1">
                <a:solidFill>
                  <a:schemeClr val="tx2"/>
                </a:solidFill>
                <a:latin typeface="+mn-lt"/>
                <a:cs typeface="Arial" panose="020B0604020202020204" pitchFamily="34" charset="0"/>
              </a:rPr>
              <a:t>1. Beste praksis: </a:t>
            </a:r>
            <a:r>
              <a:rPr lang="en-GB" altLang="da-DK" sz="900" b="0" noProof="1">
                <a:solidFill>
                  <a:schemeClr val="tx2"/>
                </a:solidFill>
                <a:latin typeface="+mn-lt"/>
                <a:cs typeface="Arial" panose="020B0604020202020204" pitchFamily="34" charset="0"/>
              </a:rPr>
              <a:t>Lag et lysbilde i den nye presentasjonen og kopier ett innholdselement om gangen (kopier for eksempel all tekst fra én tekstboks) </a:t>
            </a:r>
          </a:p>
          <a:p>
            <a:pPr eaLnBrk="1" hangingPunct="1">
              <a:lnSpc>
                <a:spcPct val="100000"/>
              </a:lnSpc>
              <a:spcBef>
                <a:spcPts val="0"/>
              </a:spcBef>
              <a:spcAft>
                <a:spcPts val="600"/>
              </a:spcAft>
              <a:defRPr/>
            </a:pPr>
            <a:r>
              <a:rPr lang="en-GB" altLang="da-DK" sz="900" b="0" noProof="1">
                <a:solidFill>
                  <a:schemeClr val="tx2"/>
                </a:solidFill>
                <a:latin typeface="+mn-lt"/>
                <a:cs typeface="Arial" panose="020B0604020202020204" pitchFamily="34" charset="0"/>
              </a:rPr>
              <a:t>2. Eller kopier et helt lysbilde inn i den nye presentasjonen og </a:t>
            </a:r>
            <a:r>
              <a:rPr lang="en-GB" altLang="da-DK" sz="900" b="1" noProof="1">
                <a:solidFill>
                  <a:schemeClr val="tx2"/>
                </a:solidFill>
                <a:latin typeface="+mn-lt"/>
                <a:cs typeface="Arial" panose="020B0604020202020204" pitchFamily="34" charset="0"/>
              </a:rPr>
              <a:t>velg deretter en passende oppsett</a:t>
            </a:r>
            <a:r>
              <a:rPr lang="en-GB" altLang="da-DK" sz="900" b="0" noProof="1">
                <a:solidFill>
                  <a:schemeClr val="tx2"/>
                </a:solidFill>
                <a:latin typeface="+mn-lt"/>
                <a:cs typeface="Arial" panose="020B0604020202020204" pitchFamily="34" charset="0"/>
              </a:rPr>
              <a:t>. </a:t>
            </a:r>
          </a:p>
          <a:p>
            <a:pPr eaLnBrk="1" hangingPunct="1">
              <a:lnSpc>
                <a:spcPct val="100000"/>
              </a:lnSpc>
              <a:spcBef>
                <a:spcPts val="0"/>
              </a:spcBef>
              <a:spcAft>
                <a:spcPts val="600"/>
              </a:spcAft>
              <a:defRPr/>
            </a:pPr>
            <a:r>
              <a:rPr lang="en-GB" altLang="da-DK" sz="900" b="0" noProof="1">
                <a:solidFill>
                  <a:schemeClr val="tx2"/>
                </a:solidFill>
                <a:latin typeface="+mn-lt"/>
                <a:cs typeface="Arial" panose="020B0604020202020204" pitchFamily="34" charset="0"/>
              </a:rPr>
              <a:t>Når presentasjonen er klar, åpne en tom presentasjon (trykk Ctrl + N). Kopier alle lysbildene fra den nye presentasjonen, lim dem inn i den tomme presentasjonen. Dette vil sikre at det ikke er ekstra oppsett </a:t>
            </a:r>
          </a:p>
          <a:p>
            <a:pPr eaLnBrk="1" hangingPunct="1">
              <a:lnSpc>
                <a:spcPct val="100000"/>
              </a:lnSpc>
              <a:spcBef>
                <a:spcPts val="0"/>
              </a:spcBef>
              <a:spcAft>
                <a:spcPts val="600"/>
              </a:spcAft>
              <a:defRPr/>
            </a:pPr>
            <a:endParaRPr lang="en-GB" altLang="da-DK" sz="900" b="0" noProof="1">
              <a:solidFill>
                <a:schemeClr val="tx2"/>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kern="1200" dirty="0" err="1">
                <a:solidFill>
                  <a:schemeClr val="tx2"/>
                </a:solidFill>
                <a:latin typeface="+mj-lt"/>
                <a:ea typeface="+mn-ea"/>
                <a:cs typeface="Arial" panose="020B0604020202020204" pitchFamily="34" charset="0"/>
              </a:rPr>
              <a:t>Lysbilde</a:t>
            </a:r>
            <a:r>
              <a:rPr lang="en-GB" sz="1600" b="1" kern="1200" dirty="0">
                <a:solidFill>
                  <a:schemeClr val="tx2"/>
                </a:solidFill>
                <a:latin typeface="+mj-lt"/>
                <a:ea typeface="+mn-ea"/>
                <a:cs typeface="Arial" panose="020B0604020202020204" pitchFamily="34" charset="0"/>
              </a:rPr>
              <a:t> </a:t>
            </a:r>
            <a:r>
              <a:rPr lang="en-GB" sz="1600" b="1" kern="1200" dirty="0" err="1">
                <a:solidFill>
                  <a:schemeClr val="tx2"/>
                </a:solidFill>
                <a:latin typeface="+mj-lt"/>
                <a:ea typeface="+mn-ea"/>
                <a:cs typeface="Arial" panose="020B0604020202020204" pitchFamily="34" charset="0"/>
              </a:rPr>
              <a:t>og</a:t>
            </a:r>
            <a:r>
              <a:rPr lang="en-GB" sz="1600" b="1" kern="1200" dirty="0">
                <a:solidFill>
                  <a:schemeClr val="tx2"/>
                </a:solidFill>
                <a:latin typeface="+mj-lt"/>
                <a:ea typeface="+mn-ea"/>
                <a:cs typeface="Arial" panose="020B0604020202020204" pitchFamily="34" charset="0"/>
              </a:rPr>
              <a:t> </a:t>
            </a:r>
            <a:r>
              <a:rPr lang="en-GB" sz="1600" b="1" kern="1200" dirty="0" err="1">
                <a:solidFill>
                  <a:schemeClr val="tx2"/>
                </a:solidFill>
                <a:latin typeface="+mj-lt"/>
                <a:ea typeface="+mn-ea"/>
                <a:cs typeface="Arial" panose="020B0604020202020204" pitchFamily="34" charset="0"/>
              </a:rPr>
              <a:t>oppsett</a:t>
            </a:r>
            <a:endParaRPr lang="en-GB" sz="1600" b="1" kern="1200" dirty="0">
              <a:solidFill>
                <a:schemeClr val="tx2"/>
              </a:solidFill>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Klikk på menypunktet </a:t>
            </a:r>
            <a:r>
              <a:rPr lang="en-GB" altLang="da-DK" sz="900" b="1" kern="1200" noProof="1">
                <a:solidFill>
                  <a:schemeClr val="tx2"/>
                </a:solidFill>
                <a:latin typeface="Arial" charset="0"/>
                <a:ea typeface="+mn-ea"/>
                <a:cs typeface="Arial" panose="020B0604020202020204" pitchFamily="34" charset="0"/>
              </a:rPr>
              <a:t>Nytt</a:t>
            </a:r>
            <a:r>
              <a:rPr lang="en-GB" altLang="da-DK" sz="900" b="0" kern="1200" noProof="1">
                <a:solidFill>
                  <a:schemeClr val="tx2"/>
                </a:solidFill>
                <a:latin typeface="Arial" charset="0"/>
                <a:ea typeface="+mn-ea"/>
                <a:cs typeface="Arial" panose="020B0604020202020204" pitchFamily="34" charset="0"/>
              </a:rPr>
              <a:t> </a:t>
            </a:r>
            <a:r>
              <a:rPr lang="en-GB" altLang="da-DK" sz="900" b="1" kern="1200" noProof="1">
                <a:solidFill>
                  <a:schemeClr val="tx2"/>
                </a:solidFill>
                <a:latin typeface="Arial" charset="0"/>
                <a:ea typeface="+mn-ea"/>
                <a:cs typeface="Arial" panose="020B0604020202020204" pitchFamily="34" charset="0"/>
              </a:rPr>
              <a:t>lysbilde</a:t>
            </a:r>
            <a:r>
              <a:rPr lang="en-GB" altLang="da-DK" sz="900" b="0" kern="1200" noProof="1">
                <a:solidFill>
                  <a:schemeClr val="tx2"/>
                </a:solidFill>
                <a:latin typeface="Arial" charset="0"/>
                <a:ea typeface="+mn-ea"/>
                <a:cs typeface="Arial" panose="020B0604020202020204" pitchFamily="34" charset="0"/>
              </a:rPr>
              <a:t> i </a:t>
            </a:r>
            <a:r>
              <a:rPr lang="en-GB" altLang="da-DK" sz="900" b="1" kern="1200" noProof="1">
                <a:solidFill>
                  <a:schemeClr val="tx2"/>
                </a:solidFill>
                <a:latin typeface="Arial" charset="0"/>
                <a:ea typeface="+mn-ea"/>
                <a:cs typeface="Arial" panose="020B0604020202020204" pitchFamily="34" charset="0"/>
              </a:rPr>
              <a:t>Hjem-fanen</a:t>
            </a:r>
            <a:r>
              <a:rPr lang="en-GB" altLang="da-DK" sz="900" b="0" kern="1200" noProof="1">
                <a:solidFill>
                  <a:schemeClr val="tx2"/>
                </a:solidFill>
                <a:latin typeface="Arial" charset="0"/>
                <a:ea typeface="+mn-ea"/>
                <a:cs typeface="Arial" panose="020B0604020202020204" pitchFamily="34" charset="0"/>
              </a:rPr>
              <a:t> for å sette inn et nytt lysbilde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kern="1200" noProof="1">
                <a:solidFill>
                  <a:schemeClr val="tx2"/>
                </a:solidFill>
                <a:latin typeface="Arial" charset="0"/>
                <a:ea typeface="+mn-ea"/>
                <a:cs typeface="Arial" panose="020B0604020202020204" pitchFamily="34" charset="0"/>
              </a:rPr>
              <a:t>Endre Oppsett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Klikk på pilen ved siden av Oppsett for å vise en rullegardinmeny med mulige lysbildeoppsett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kern="1200" noProof="1">
                <a:solidFill>
                  <a:schemeClr val="tx2"/>
                </a:solidFill>
                <a:latin typeface="Arial" charset="0"/>
                <a:ea typeface="+mn-ea"/>
                <a:cs typeface="Arial" panose="020B0604020202020204" pitchFamily="34" charset="0"/>
              </a:rPr>
              <a:t>Tilbakestill lysbildet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1. Klikk på </a:t>
            </a:r>
            <a:r>
              <a:rPr lang="en-GB" altLang="da-DK" sz="900" b="1" kern="1200" noProof="1">
                <a:solidFill>
                  <a:schemeClr val="tx2"/>
                </a:solidFill>
                <a:latin typeface="Arial" charset="0"/>
                <a:ea typeface="+mn-ea"/>
                <a:cs typeface="Arial" panose="020B0604020202020204" pitchFamily="34" charset="0"/>
              </a:rPr>
              <a:t>Hjem</a:t>
            </a:r>
            <a:r>
              <a:rPr lang="en-GB" altLang="da-DK" sz="900" b="0" kern="1200" noProof="1">
                <a:solidFill>
                  <a:schemeClr val="tx2"/>
                </a:solidFill>
                <a:latin typeface="Arial" charset="0"/>
                <a:ea typeface="+mn-ea"/>
                <a:cs typeface="Arial" panose="020B0604020202020204" pitchFamily="34" charset="0"/>
              </a:rPr>
              <a:t>-knappen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kern="1200" noProof="1">
                <a:solidFill>
                  <a:schemeClr val="tx2"/>
                </a:solidFill>
                <a:latin typeface="Arial" charset="0"/>
                <a:ea typeface="+mn-ea"/>
                <a:cs typeface="Arial" panose="020B0604020202020204" pitchFamily="34" charset="0"/>
              </a:rPr>
              <a:t>2. Velg </a:t>
            </a:r>
            <a:r>
              <a:rPr lang="en-GB" altLang="da-DK" sz="900" b="1" kern="1200" noProof="1">
                <a:solidFill>
                  <a:schemeClr val="tx2"/>
                </a:solidFill>
                <a:latin typeface="Arial" charset="0"/>
                <a:ea typeface="+mn-ea"/>
                <a:cs typeface="Arial" panose="020B0604020202020204" pitchFamily="34" charset="0"/>
              </a:rPr>
              <a:t>Tilbakestill</a:t>
            </a:r>
            <a:r>
              <a:rPr lang="en-GB" altLang="da-DK" sz="900" b="0" kern="1200" noProof="1">
                <a:solidFill>
                  <a:schemeClr val="tx2"/>
                </a:solidFill>
                <a:latin typeface="Arial" charset="0"/>
                <a:ea typeface="+mn-ea"/>
                <a:cs typeface="Arial" panose="020B0604020202020204" pitchFamily="34" charset="0"/>
              </a:rPr>
              <a:t> for å tilbakestille plassering, størrelse og formatering av plassholdere til oppsettets opprinnelige design i fanen Hjem </a:t>
            </a:r>
          </a:p>
          <a:p>
            <a:pPr eaLnBrk="1" hangingPunct="1">
              <a:lnSpc>
                <a:spcPct val="100000"/>
              </a:lnSpc>
              <a:spcBef>
                <a:spcPts val="0"/>
              </a:spcBef>
              <a:spcAft>
                <a:spcPts val="600"/>
              </a:spcAft>
              <a:defRPr/>
            </a:pPr>
            <a:endParaRPr lang="en-GB" altLang="da-DK" sz="900" b="0" noProof="1">
              <a:solidFill>
                <a:schemeClr val="tx2"/>
              </a:solidFill>
              <a:latin typeface="+mn-lt"/>
              <a:cs typeface="Arial" panose="020B0604020202020204" pitchFamily="34" charset="0"/>
            </a:endParaRPr>
          </a:p>
        </p:txBody>
      </p:sp>
      <p:pic>
        <p:nvPicPr>
          <p:cNvPr id="17" name="Bilde 25">
            <a:extLst>
              <a:ext uri="{FF2B5EF4-FFF2-40B4-BE49-F238E27FC236}">
                <a16:creationId xmlns:a16="http://schemas.microsoft.com/office/drawing/2014/main" id="{967A986D-5090-249A-6353-7597F57DB5DF}"/>
              </a:ext>
            </a:extLst>
          </p:cNvPr>
          <p:cNvPicPr>
            <a:picLocks noChangeAspect="1"/>
          </p:cNvPicPr>
          <p:nvPr userDrawn="1"/>
        </p:nvPicPr>
        <p:blipFill>
          <a:blip r:embed="rId5"/>
          <a:stretch>
            <a:fillRect/>
          </a:stretch>
        </p:blipFill>
        <p:spPr>
          <a:xfrm>
            <a:off x="3341896" y="2752920"/>
            <a:ext cx="444149" cy="538803"/>
          </a:xfrm>
          <a:prstGeom prst="rect">
            <a:avLst/>
          </a:prstGeom>
          <a:ln>
            <a:solidFill>
              <a:schemeClr val="bg2"/>
            </a:solidFill>
          </a:ln>
        </p:spPr>
      </p:pic>
      <p:pic>
        <p:nvPicPr>
          <p:cNvPr id="18" name="Bilde 44">
            <a:extLst>
              <a:ext uri="{FF2B5EF4-FFF2-40B4-BE49-F238E27FC236}">
                <a16:creationId xmlns:a16="http://schemas.microsoft.com/office/drawing/2014/main" id="{B336A9F8-2C13-A578-2EC4-A3C88B44E936}"/>
              </a:ext>
            </a:extLst>
          </p:cNvPr>
          <p:cNvPicPr>
            <a:picLocks noChangeAspect="1"/>
          </p:cNvPicPr>
          <p:nvPr userDrawn="1"/>
        </p:nvPicPr>
        <p:blipFill>
          <a:blip r:embed="rId6"/>
          <a:srcRect t="3560" b="3560"/>
          <a:stretch>
            <a:fillRect/>
          </a:stretch>
        </p:blipFill>
        <p:spPr>
          <a:xfrm>
            <a:off x="11102167" y="2687662"/>
            <a:ext cx="369143" cy="213335"/>
          </a:xfrm>
          <a:prstGeom prst="rect">
            <a:avLst/>
          </a:prstGeom>
          <a:ln>
            <a:solidFill>
              <a:schemeClr val="bg2"/>
            </a:solidFill>
          </a:ln>
        </p:spPr>
      </p:pic>
      <p:pic>
        <p:nvPicPr>
          <p:cNvPr id="19" name="Bilde 40">
            <a:extLst>
              <a:ext uri="{FF2B5EF4-FFF2-40B4-BE49-F238E27FC236}">
                <a16:creationId xmlns:a16="http://schemas.microsoft.com/office/drawing/2014/main" id="{604308B0-DA71-E060-3592-03F75468B350}"/>
              </a:ext>
            </a:extLst>
          </p:cNvPr>
          <p:cNvPicPr>
            <a:picLocks noChangeAspect="1"/>
          </p:cNvPicPr>
          <p:nvPr userDrawn="1"/>
        </p:nvPicPr>
        <p:blipFill>
          <a:blip r:embed="rId7"/>
          <a:srcRect/>
          <a:stretch>
            <a:fillRect/>
          </a:stretch>
        </p:blipFill>
        <p:spPr>
          <a:xfrm>
            <a:off x="11102168" y="1925115"/>
            <a:ext cx="369143" cy="224381"/>
          </a:xfrm>
          <a:prstGeom prst="rect">
            <a:avLst/>
          </a:prstGeom>
          <a:ln>
            <a:solidFill>
              <a:schemeClr val="bg2"/>
            </a:solidFill>
          </a:ln>
        </p:spPr>
      </p:pic>
      <p:pic>
        <p:nvPicPr>
          <p:cNvPr id="24" name="Bilde 41">
            <a:extLst>
              <a:ext uri="{FF2B5EF4-FFF2-40B4-BE49-F238E27FC236}">
                <a16:creationId xmlns:a16="http://schemas.microsoft.com/office/drawing/2014/main" id="{44060EEB-59B2-394E-3669-6BDA99CBE5B8}"/>
              </a:ext>
            </a:extLst>
          </p:cNvPr>
          <p:cNvPicPr>
            <a:picLocks noChangeAspect="1"/>
          </p:cNvPicPr>
          <p:nvPr userDrawn="1"/>
        </p:nvPicPr>
        <p:blipFill>
          <a:blip r:embed="rId8"/>
          <a:stretch>
            <a:fillRect/>
          </a:stretch>
        </p:blipFill>
        <p:spPr>
          <a:xfrm>
            <a:off x="3261476" y="4381981"/>
            <a:ext cx="600762" cy="231619"/>
          </a:xfrm>
          <a:prstGeom prst="rect">
            <a:avLst/>
          </a:prstGeom>
          <a:ln>
            <a:solidFill>
              <a:schemeClr val="bg2"/>
            </a:solidFill>
          </a:ln>
        </p:spPr>
      </p:pic>
      <p:pic>
        <p:nvPicPr>
          <p:cNvPr id="26" name="Bilde 46">
            <a:extLst>
              <a:ext uri="{FF2B5EF4-FFF2-40B4-BE49-F238E27FC236}">
                <a16:creationId xmlns:a16="http://schemas.microsoft.com/office/drawing/2014/main" id="{29632D6E-1815-7AA9-4E08-AB08F9D4502B}"/>
              </a:ext>
            </a:extLst>
          </p:cNvPr>
          <p:cNvPicPr>
            <a:picLocks noChangeAspect="1"/>
          </p:cNvPicPr>
          <p:nvPr userDrawn="1"/>
        </p:nvPicPr>
        <p:blipFill>
          <a:blip r:embed="rId9"/>
          <a:stretch>
            <a:fillRect/>
          </a:stretch>
        </p:blipFill>
        <p:spPr>
          <a:xfrm>
            <a:off x="3261476" y="5293492"/>
            <a:ext cx="629714" cy="202667"/>
          </a:xfrm>
          <a:prstGeom prst="rect">
            <a:avLst/>
          </a:prstGeom>
          <a:ln>
            <a:solidFill>
              <a:schemeClr val="bg2"/>
            </a:solidFill>
          </a:ln>
        </p:spPr>
      </p:pic>
    </p:spTree>
    <p:extLst>
      <p:ext uri="{BB962C8B-B14F-4D97-AF65-F5344CB8AC3E}">
        <p14:creationId xmlns:p14="http://schemas.microsoft.com/office/powerpoint/2010/main" val="355105043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gt;Ikke bruk layout etter dette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a:solidFill>
                <a:schemeClr val="tx1"/>
              </a:solidFill>
            </a:endParaRPr>
          </a:p>
        </p:txBody>
      </p:sp>
      <p:sp>
        <p:nvSpPr>
          <p:cNvPr id="5" name="Do not use"/>
          <p:cNvSpPr txBox="1"/>
          <p:nvPr userDrawn="1"/>
        </p:nvSpPr>
        <p:spPr>
          <a:xfrm>
            <a:off x="430213" y="561573"/>
            <a:ext cx="11356977" cy="340093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dirty="0" err="1">
                <a:solidFill>
                  <a:schemeClr val="bg1"/>
                </a:solidFill>
              </a:rPr>
              <a:t>Hvis</a:t>
            </a:r>
            <a:r>
              <a:rPr lang="en-GB" sz="4400" b="0" noProof="0" dirty="0">
                <a:solidFill>
                  <a:schemeClr val="bg1"/>
                </a:solidFill>
              </a:rPr>
              <a:t> du ser </a:t>
            </a:r>
            <a:r>
              <a:rPr lang="en-GB" sz="4400" b="1" i="1" noProof="0" dirty="0" err="1">
                <a:solidFill>
                  <a:schemeClr val="bg1"/>
                </a:solidFill>
              </a:rPr>
              <a:t>andre</a:t>
            </a:r>
            <a:r>
              <a:rPr lang="en-GB" sz="4400" b="1" i="1" noProof="0" dirty="0">
                <a:solidFill>
                  <a:schemeClr val="bg1"/>
                </a:solidFill>
              </a:rPr>
              <a:t> layout </a:t>
            </a:r>
            <a:r>
              <a:rPr lang="en-GB" sz="4400" b="1" i="1" noProof="0" dirty="0" err="1">
                <a:solidFill>
                  <a:schemeClr val="bg1"/>
                </a:solidFill>
              </a:rPr>
              <a:t>etter</a:t>
            </a:r>
            <a:r>
              <a:rPr lang="en-GB" sz="4400" b="1" i="1" noProof="0" dirty="0">
                <a:solidFill>
                  <a:schemeClr val="bg1"/>
                </a:solidFill>
              </a:rPr>
              <a:t> </a:t>
            </a:r>
            <a:r>
              <a:rPr lang="en-GB" sz="4400" b="1" i="1" noProof="0" dirty="0" err="1">
                <a:solidFill>
                  <a:schemeClr val="bg1"/>
                </a:solidFill>
              </a:rPr>
              <a:t>dette</a:t>
            </a:r>
            <a:r>
              <a:rPr lang="en-GB" sz="4400" b="0" noProof="0" dirty="0">
                <a:solidFill>
                  <a:schemeClr val="bg1"/>
                </a:solidFill>
              </a:rPr>
              <a:t>, </a:t>
            </a:r>
            <a:br>
              <a:rPr lang="en-GB" sz="4400" b="0" noProof="0" dirty="0">
                <a:solidFill>
                  <a:schemeClr val="bg1"/>
                </a:solidFill>
              </a:rPr>
            </a:br>
            <a:r>
              <a:rPr lang="en-GB" sz="4400" b="0" i="0" noProof="0" dirty="0" err="1">
                <a:solidFill>
                  <a:schemeClr val="bg1"/>
                </a:solidFill>
              </a:rPr>
              <a:t>ikke</a:t>
            </a:r>
            <a:r>
              <a:rPr lang="en-GB" sz="4400" b="0" i="0" noProof="0" dirty="0">
                <a:solidFill>
                  <a:schemeClr val="bg1"/>
                </a:solidFill>
              </a:rPr>
              <a:t> bruk dem. </a:t>
            </a:r>
            <a:br>
              <a:rPr lang="en-GB" sz="4400" b="0" i="0" noProof="0" dirty="0">
                <a:solidFill>
                  <a:schemeClr val="bg1"/>
                </a:solidFill>
              </a:rPr>
            </a:br>
            <a:r>
              <a:rPr lang="en-GB" sz="4400" b="0" noProof="0" dirty="0">
                <a:solidFill>
                  <a:schemeClr val="bg1"/>
                </a:solidFill>
              </a:rPr>
              <a:t>Disse </a:t>
            </a:r>
            <a:r>
              <a:rPr lang="en-GB" sz="4400" b="0" noProof="0" dirty="0" err="1">
                <a:solidFill>
                  <a:schemeClr val="bg1"/>
                </a:solidFill>
              </a:rPr>
              <a:t>layoutene</a:t>
            </a:r>
            <a:r>
              <a:rPr lang="en-GB" sz="4400" b="0" noProof="0" dirty="0">
                <a:solidFill>
                  <a:schemeClr val="bg1"/>
                </a:solidFill>
              </a:rPr>
              <a:t> </a:t>
            </a:r>
            <a:r>
              <a:rPr lang="en-GB" sz="4400" b="1" i="1" noProof="0" dirty="0" err="1">
                <a:solidFill>
                  <a:schemeClr val="bg1"/>
                </a:solidFill>
              </a:rPr>
              <a:t>tilhører</a:t>
            </a:r>
            <a:r>
              <a:rPr lang="en-GB" sz="4400" b="1" i="1" noProof="0" dirty="0">
                <a:solidFill>
                  <a:schemeClr val="bg1"/>
                </a:solidFill>
              </a:rPr>
              <a:t> </a:t>
            </a:r>
            <a:r>
              <a:rPr lang="en-GB" sz="4400" b="1" i="1" noProof="0" dirty="0" err="1">
                <a:solidFill>
                  <a:schemeClr val="bg1"/>
                </a:solidFill>
              </a:rPr>
              <a:t>ikke</a:t>
            </a:r>
            <a:r>
              <a:rPr lang="en-GB" sz="4400" b="1" i="1" noProof="0" dirty="0">
                <a:solidFill>
                  <a:schemeClr val="bg1"/>
                </a:solidFill>
              </a:rPr>
              <a:t> </a:t>
            </a:r>
            <a:r>
              <a:rPr lang="en-GB" sz="4400" b="0" noProof="0" dirty="0" err="1">
                <a:solidFill>
                  <a:schemeClr val="bg1"/>
                </a:solidFill>
              </a:rPr>
              <a:t>vår</a:t>
            </a:r>
            <a:r>
              <a:rPr lang="en-GB" sz="4400" b="0" noProof="0" dirty="0">
                <a:solidFill>
                  <a:schemeClr val="bg1"/>
                </a:solidFill>
              </a:rPr>
              <a:t> mal. </a:t>
            </a:r>
          </a:p>
          <a:p>
            <a:pPr marL="0" marR="0" indent="0" algn="ctr" fontAlgn="auto">
              <a:lnSpc>
                <a:spcPct val="100000"/>
              </a:lnSpc>
              <a:spcBef>
                <a:spcPts val="600"/>
              </a:spcBef>
              <a:spcAft>
                <a:spcPts val="0"/>
              </a:spcAft>
              <a:buClr>
                <a:srgbClr val="003755"/>
              </a:buClr>
              <a:buSzTx/>
              <a:buFontTx/>
              <a:buNone/>
              <a:tabLst/>
            </a:pPr>
            <a:br>
              <a:rPr lang="en-GB" sz="2800" b="0" noProof="0" dirty="0">
                <a:solidFill>
                  <a:schemeClr val="bg1"/>
                </a:solidFill>
              </a:rPr>
            </a:br>
            <a:br>
              <a:rPr lang="en-GB" sz="2800" b="0" noProof="0" dirty="0">
                <a:solidFill>
                  <a:schemeClr val="bg1"/>
                </a:solidFill>
              </a:rPr>
            </a:br>
            <a:endParaRPr lang="en-GB" sz="28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n-NO"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n-NO"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72536" y="2986685"/>
            <a:ext cx="10152346" cy="1785104"/>
          </a:xfrm>
          <a:prstGeom prst="rect">
            <a:avLst/>
          </a:prstGeom>
        </p:spPr>
        <p:txBody>
          <a:bodyPr wrap="square">
            <a:spAutoFit/>
          </a:bodyPr>
          <a:lstStyle/>
          <a:p>
            <a:pPr algn="ctr"/>
            <a:r>
              <a:rPr lang="en-GB" sz="11000" b="1" i="1" noProof="0" dirty="0">
                <a:solidFill>
                  <a:schemeClr val="bg1"/>
                </a:solidFill>
              </a:rPr>
              <a:t>Ikke bruk </a:t>
            </a:r>
            <a:r>
              <a:rPr lang="en-GB" sz="11000" b="1" i="1" noProof="0" dirty="0" err="1">
                <a:solidFill>
                  <a:schemeClr val="bg1"/>
                </a:solidFill>
              </a:rPr>
              <a:t>dem</a:t>
            </a:r>
            <a:r>
              <a:rPr lang="en-GB" sz="11000" b="1" i="1" noProof="0" dirty="0">
                <a:solidFill>
                  <a:schemeClr val="bg1"/>
                </a:solidFill>
              </a:rPr>
              <a:t> </a:t>
            </a: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432127"/>
            <a:ext cx="11356974" cy="615553"/>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dirty="0" err="1">
                <a:solidFill>
                  <a:schemeClr val="bg1"/>
                </a:solidFill>
              </a:rPr>
              <a:t>Pga</a:t>
            </a:r>
            <a:r>
              <a:rPr lang="en-GB" sz="2000" b="0" noProof="0" dirty="0">
                <a:solidFill>
                  <a:schemeClr val="bg1"/>
                </a:solidFill>
              </a:rPr>
              <a:t> PowerPoints standard </a:t>
            </a:r>
            <a:r>
              <a:rPr lang="en-GB" sz="2000" b="0" noProof="0" dirty="0" err="1">
                <a:solidFill>
                  <a:schemeClr val="bg1"/>
                </a:solidFill>
              </a:rPr>
              <a:t>Kopier</a:t>
            </a:r>
            <a:r>
              <a:rPr lang="en-GB" sz="2000" b="0" noProof="0" dirty="0">
                <a:solidFill>
                  <a:schemeClr val="bg1"/>
                </a:solidFill>
              </a:rPr>
              <a:t>/Lim inn-</a:t>
            </a:r>
            <a:r>
              <a:rPr lang="en-GB" sz="2000" b="0" noProof="0" dirty="0" err="1">
                <a:solidFill>
                  <a:schemeClr val="bg1"/>
                </a:solidFill>
              </a:rPr>
              <a:t>funksjonalitet</a:t>
            </a:r>
            <a:r>
              <a:rPr lang="en-GB" sz="2000" b="0" noProof="0" dirty="0">
                <a:solidFill>
                  <a:schemeClr val="bg1"/>
                </a:solidFill>
              </a:rPr>
              <a:t> </a:t>
            </a:r>
            <a:r>
              <a:rPr lang="en-GB" sz="2000" b="0" noProof="0" dirty="0" err="1">
                <a:solidFill>
                  <a:schemeClr val="bg1"/>
                </a:solidFill>
              </a:rPr>
              <a:t>kan</a:t>
            </a:r>
            <a:r>
              <a:rPr lang="en-GB" sz="2000" b="0" noProof="0" dirty="0">
                <a:solidFill>
                  <a:schemeClr val="bg1"/>
                </a:solidFill>
              </a:rPr>
              <a:t> </a:t>
            </a:r>
            <a:r>
              <a:rPr lang="en-GB" sz="2000" b="0" noProof="0" dirty="0" err="1">
                <a:solidFill>
                  <a:schemeClr val="bg1"/>
                </a:solidFill>
              </a:rPr>
              <a:t>resultere</a:t>
            </a:r>
            <a:r>
              <a:rPr lang="en-GB" sz="2000" b="0" noProof="0" dirty="0">
                <a:solidFill>
                  <a:schemeClr val="bg1"/>
                </a:solidFill>
              </a:rPr>
              <a:t> i </a:t>
            </a:r>
            <a:r>
              <a:rPr lang="en-GB" sz="2000" b="0" noProof="0" dirty="0" err="1">
                <a:solidFill>
                  <a:schemeClr val="bg1"/>
                </a:solidFill>
              </a:rPr>
              <a:t>flere</a:t>
            </a:r>
            <a:r>
              <a:rPr lang="en-GB" sz="2000" b="0" noProof="0" dirty="0">
                <a:solidFill>
                  <a:schemeClr val="bg1"/>
                </a:solidFill>
              </a:rPr>
              <a:t> </a:t>
            </a:r>
            <a:r>
              <a:rPr lang="en-GB" sz="2000" b="0" noProof="0" dirty="0" err="1">
                <a:solidFill>
                  <a:schemeClr val="bg1"/>
                </a:solidFill>
              </a:rPr>
              <a:t>uønskede</a:t>
            </a:r>
            <a:r>
              <a:rPr lang="en-GB" sz="2000" b="0" noProof="0" dirty="0">
                <a:solidFill>
                  <a:schemeClr val="bg1"/>
                </a:solidFill>
              </a:rPr>
              <a:t> layout. OPPMERKSOMHET! </a:t>
            </a:r>
            <a:r>
              <a:rPr lang="en-GB" sz="2000" b="0" noProof="0" dirty="0" err="1">
                <a:solidFill>
                  <a:schemeClr val="bg1"/>
                </a:solidFill>
              </a:rPr>
              <a:t>Layouter</a:t>
            </a:r>
            <a:r>
              <a:rPr lang="en-GB" sz="2000" b="0" noProof="0" dirty="0">
                <a:solidFill>
                  <a:schemeClr val="bg1"/>
                </a:solidFill>
              </a:rPr>
              <a:t> </a:t>
            </a:r>
            <a:r>
              <a:rPr lang="en-GB" sz="2000" b="0" noProof="0" dirty="0" err="1">
                <a:solidFill>
                  <a:schemeClr val="bg1"/>
                </a:solidFill>
              </a:rPr>
              <a:t>etter</a:t>
            </a:r>
            <a:r>
              <a:rPr lang="en-GB" sz="2000" b="0" noProof="0" dirty="0">
                <a:solidFill>
                  <a:schemeClr val="bg1"/>
                </a:solidFill>
              </a:rPr>
              <a:t> </a:t>
            </a:r>
            <a:r>
              <a:rPr lang="en-GB" sz="2000" b="0" noProof="0" dirty="0" err="1">
                <a:solidFill>
                  <a:schemeClr val="bg1"/>
                </a:solidFill>
              </a:rPr>
              <a:t>dette</a:t>
            </a:r>
            <a:r>
              <a:rPr lang="en-GB" sz="2000" b="0" noProof="0" dirty="0">
                <a:solidFill>
                  <a:schemeClr val="bg1"/>
                </a:solidFill>
              </a:rPr>
              <a:t> </a:t>
            </a:r>
            <a:r>
              <a:rPr lang="en-GB" sz="2000" b="0" noProof="0" dirty="0" err="1">
                <a:solidFill>
                  <a:schemeClr val="bg1"/>
                </a:solidFill>
              </a:rPr>
              <a:t>kan</a:t>
            </a:r>
            <a:r>
              <a:rPr lang="en-GB" sz="2000" b="0" noProof="0" dirty="0">
                <a:solidFill>
                  <a:schemeClr val="bg1"/>
                </a:solidFill>
              </a:rPr>
              <a:t> </a:t>
            </a:r>
            <a:r>
              <a:rPr lang="en-GB" sz="2000" b="0" noProof="0" dirty="0" err="1">
                <a:solidFill>
                  <a:schemeClr val="bg1"/>
                </a:solidFill>
              </a:rPr>
              <a:t>inneholde</a:t>
            </a:r>
            <a:r>
              <a:rPr lang="en-GB" sz="2000" b="0" noProof="0" dirty="0">
                <a:solidFill>
                  <a:schemeClr val="bg1"/>
                </a:solidFill>
              </a:rPr>
              <a:t> </a:t>
            </a:r>
            <a:r>
              <a:rPr lang="en-GB" sz="2000" b="0" noProof="0" dirty="0" err="1">
                <a:solidFill>
                  <a:schemeClr val="bg1"/>
                </a:solidFill>
              </a:rPr>
              <a:t>potensielt</a:t>
            </a:r>
            <a:r>
              <a:rPr lang="en-GB" sz="2000" b="0" noProof="0" dirty="0">
                <a:solidFill>
                  <a:schemeClr val="bg1"/>
                </a:solidFill>
              </a:rPr>
              <a:t> </a:t>
            </a:r>
            <a:r>
              <a:rPr lang="en-GB" sz="2000" b="0" noProof="0" dirty="0" err="1">
                <a:solidFill>
                  <a:schemeClr val="bg1"/>
                </a:solidFill>
              </a:rPr>
              <a:t>konfidensiell</a:t>
            </a:r>
            <a:r>
              <a:rPr lang="en-GB" sz="2000" b="0" noProof="0" dirty="0">
                <a:solidFill>
                  <a:schemeClr val="bg1"/>
                </a:solidFill>
              </a:rPr>
              <a:t> </a:t>
            </a:r>
            <a:r>
              <a:rPr lang="en-GB" sz="2000" b="0" noProof="0" dirty="0" err="1">
                <a:solidFill>
                  <a:schemeClr val="bg1"/>
                </a:solidFill>
              </a:rPr>
              <a:t>informasjon</a:t>
            </a:r>
            <a:r>
              <a:rPr lang="en-GB" sz="2000" b="0" noProof="0" dirty="0">
                <a:solidFill>
                  <a:schemeClr val="bg1"/>
                </a:solidFill>
              </a:rPr>
              <a:t>. </a:t>
            </a:r>
          </a:p>
        </p:txBody>
      </p:sp>
      <p:sp>
        <p:nvSpPr>
          <p:cNvPr id="13" name="Date Placeholder 6" hidden="1">
            <a:extLst>
              <a:ext uri="{FF2B5EF4-FFF2-40B4-BE49-F238E27FC236}">
                <a16:creationId xmlns:a16="http://schemas.microsoft.com/office/drawing/2014/main" id="{16F02AC0-8835-4687-9809-625BC7974E07}"/>
              </a:ext>
            </a:extLst>
          </p:cNvPr>
          <p:cNvSpPr>
            <a:spLocks noGrp="1"/>
          </p:cNvSpPr>
          <p:nvPr>
            <p:ph type="dt" sz="half" idx="15"/>
          </p:nvPr>
        </p:nvSpPr>
        <p:spPr>
          <a:xfrm>
            <a:off x="0" y="6858000"/>
            <a:ext cx="0" cy="0"/>
          </a:xfrm>
          <a:prstGeom prst="rect">
            <a:avLst/>
          </a:prstGeom>
        </p:spPr>
        <p:txBody>
          <a:bodyPr/>
          <a:lstStyle>
            <a:lvl1pPr>
              <a:defRPr sz="100">
                <a:noFill/>
              </a:defRPr>
            </a:lvl1pPr>
          </a:lstStyle>
          <a:p>
            <a:fld id="{D1A22AB2-7BDC-430E-9D10-44C64737618D}" type="datetime4">
              <a:rPr lang="en-GB" smtClean="0"/>
              <a:t>09 September 2026</a:t>
            </a:fld>
            <a:endParaRPr lang="en-GB" dirty="0"/>
          </a:p>
        </p:txBody>
      </p:sp>
      <p:sp>
        <p:nvSpPr>
          <p:cNvPr id="14" name="Footer Placeholder 8" hidden="1">
            <a:extLst>
              <a:ext uri="{FF2B5EF4-FFF2-40B4-BE49-F238E27FC236}">
                <a16:creationId xmlns:a16="http://schemas.microsoft.com/office/drawing/2014/main" id="{06D6C9CE-4F2C-454C-BB55-801B8D39FB8A}"/>
              </a:ext>
            </a:extLst>
          </p:cNvPr>
          <p:cNvSpPr>
            <a:spLocks noGrp="1"/>
          </p:cNvSpPr>
          <p:nvPr>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5" name="Slide Number Placeholder 10" hidden="1">
            <a:extLst>
              <a:ext uri="{FF2B5EF4-FFF2-40B4-BE49-F238E27FC236}">
                <a16:creationId xmlns:a16="http://schemas.microsoft.com/office/drawing/2014/main" id="{E475F42F-AD98-4F3B-A294-8047E72ED3B3}"/>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86583182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83705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Cover A">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833B0605-69D6-6075-308E-FAA7A0D2B505}"/>
              </a:ext>
            </a:extLst>
          </p:cNvPr>
          <p:cNvSpPr/>
          <p:nvPr userDrawn="1"/>
        </p:nvSpPr>
        <p:spPr bwMode="white">
          <a:xfrm>
            <a:off x="0" y="0"/>
            <a:ext cx="12193200" cy="6858000"/>
          </a:xfrm>
          <a:prstGeom prst="rect">
            <a:avLst/>
          </a:prstGeom>
          <a:gradFill>
            <a:gsLst>
              <a:gs pos="100000">
                <a:schemeClr val="bg2">
                  <a:lumMod val="50000"/>
                  <a:lumOff val="50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5" name="Text Placeholder 63">
            <a:extLst>
              <a:ext uri="{FF2B5EF4-FFF2-40B4-BE49-F238E27FC236}">
                <a16:creationId xmlns:a16="http://schemas.microsoft.com/office/drawing/2014/main" id="{14A339D7-8E34-C0A5-E64E-BFFE0FE6C4E0}"/>
              </a:ext>
            </a:extLst>
          </p:cNvPr>
          <p:cNvSpPr txBox="1">
            <a:spLocks noChangeAspect="1"/>
          </p:cNvSpPr>
          <p:nvPr userDrawn="1"/>
        </p:nvSpPr>
        <p:spPr bwMode="invGray">
          <a:xfrm>
            <a:off x="871200" y="0"/>
            <a:ext cx="1321102" cy="1576800"/>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6" name="Freeform 6">
            <a:extLst>
              <a:ext uri="{FF2B5EF4-FFF2-40B4-BE49-F238E27FC236}">
                <a16:creationId xmlns:a16="http://schemas.microsoft.com/office/drawing/2014/main" id="{CEF199E2-C2A6-E661-D2B8-0A3042ECC011}"/>
              </a:ext>
            </a:extLst>
          </p:cNvPr>
          <p:cNvSpPr txBox="1">
            <a:spLocks/>
          </p:cNvSpPr>
          <p:nvPr userDrawn="1"/>
        </p:nvSpPr>
        <p:spPr bwMode="white">
          <a:xfrm>
            <a:off x="1156943" y="688394"/>
            <a:ext cx="749619" cy="672738"/>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0ABB6352-A0A8-48E4-8F03-79D2E46AD91D}"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userDrawn="1">
            <p:ph type="ctrTitle" hasCustomPrompt="1"/>
          </p:nvPr>
        </p:nvSpPr>
        <p:spPr>
          <a:xfrm>
            <a:off x="696911" y="2354263"/>
            <a:ext cx="6602413" cy="3024137"/>
          </a:xfrm>
        </p:spPr>
        <p:txBody>
          <a:bodyPr anchor="b"/>
          <a:lstStyle>
            <a:lvl1pPr algn="l">
              <a:defRPr sz="4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userDrawn="1">
            <p:ph type="subTitle" idx="1" hasCustomPrompt="1"/>
          </p:nvPr>
        </p:nvSpPr>
        <p:spPr>
          <a:xfrm>
            <a:off x="696913" y="5479013"/>
            <a:ext cx="6602412" cy="1098000"/>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40229341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Cover B">
    <p:bg>
      <p:bgRef idx="1001">
        <a:schemeClr val="bg1"/>
      </p:bgRef>
    </p:bg>
    <p:spTree>
      <p:nvGrpSpPr>
        <p:cNvPr id="1" name=""/>
        <p:cNvGrpSpPr/>
        <p:nvPr/>
      </p:nvGrpSpPr>
      <p:grpSpPr>
        <a:xfrm>
          <a:off x="0" y="0"/>
          <a:ext cx="0" cy="0"/>
          <a:chOff x="0" y="0"/>
          <a:chExt cx="0" cy="0"/>
        </a:xfrm>
      </p:grpSpPr>
      <p:pic>
        <p:nvPicPr>
          <p:cNvPr id="8" name="Picture 7" descr="A person in a white coat&#10;&#10;AI-generated content may be incorrect.">
            <a:extLst>
              <a:ext uri="{FF2B5EF4-FFF2-40B4-BE49-F238E27FC236}">
                <a16:creationId xmlns:a16="http://schemas.microsoft.com/office/drawing/2014/main" id="{6424F794-1AA8-E383-9F3A-DDBD4A228AED}"/>
              </a:ext>
            </a:extLst>
          </p:cNvPr>
          <p:cNvPicPr>
            <a:picLocks noChangeAspect="1"/>
          </p:cNvPicPr>
          <p:nvPr userDrawn="1"/>
        </p:nvPicPr>
        <p:blipFill>
          <a:blip r:embed="rId2"/>
          <a:srcRect l="5512" r="5332"/>
          <a:stretch>
            <a:fillRect/>
          </a:stretch>
        </p:blipFill>
        <p:spPr>
          <a:xfrm>
            <a:off x="1" y="0"/>
            <a:ext cx="12192000" cy="6858000"/>
          </a:xfrm>
          <a:prstGeom prst="rect">
            <a:avLst/>
          </a:prstGeom>
        </p:spPr>
      </p:pic>
      <p:sp>
        <p:nvSpPr>
          <p:cNvPr id="9" name="Baggrund">
            <a:extLst>
              <a:ext uri="{FF2B5EF4-FFF2-40B4-BE49-F238E27FC236}">
                <a16:creationId xmlns:a16="http://schemas.microsoft.com/office/drawing/2014/main" id="{9F4BED65-4CA9-3131-392D-8D0A7221C8B9}"/>
              </a:ext>
            </a:extLst>
          </p:cNvPr>
          <p:cNvSpPr/>
          <p:nvPr userDrawn="1"/>
        </p:nvSpPr>
        <p:spPr bwMode="white">
          <a:xfrm>
            <a:off x="-1" y="3999600"/>
            <a:ext cx="5413375" cy="207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grpSp>
        <p:nvGrpSpPr>
          <p:cNvPr id="7" name="Logo">
            <a:extLst>
              <a:ext uri="{FF2B5EF4-FFF2-40B4-BE49-F238E27FC236}">
                <a16:creationId xmlns:a16="http://schemas.microsoft.com/office/drawing/2014/main" id="{8B07534F-7BD5-FC26-6198-E3AED92ACBE1}"/>
              </a:ext>
            </a:extLst>
          </p:cNvPr>
          <p:cNvGrpSpPr>
            <a:grpSpLocks noChangeAspect="1"/>
          </p:cNvGrpSpPr>
          <p:nvPr userDrawn="1"/>
        </p:nvGrpSpPr>
        <p:grpSpPr bwMode="ltGray">
          <a:xfrm>
            <a:off x="871200" y="0"/>
            <a:ext cx="1321102" cy="1576800"/>
            <a:chOff x="896162" y="0"/>
            <a:chExt cx="736600" cy="879168"/>
          </a:xfrm>
        </p:grpSpPr>
        <p:sp>
          <p:nvSpPr>
            <p:cNvPr id="5" name="Text Placeholder 63">
              <a:extLst>
                <a:ext uri="{FF2B5EF4-FFF2-40B4-BE49-F238E27FC236}">
                  <a16:creationId xmlns:a16="http://schemas.microsoft.com/office/drawing/2014/main" id="{14A339D7-8E34-C0A5-E64E-BFFE0FE6C4E0}"/>
                </a:ext>
              </a:extLst>
            </p:cNvPr>
            <p:cNvSpPr txBox="1">
              <a:spLocks noChangeAspect="1"/>
            </p:cNvSpPr>
            <p:nvPr userDrawn="1"/>
          </p:nvSpPr>
          <p:spPr bwMode="ltGray">
            <a:xfrm>
              <a:off x="896162" y="0"/>
              <a:ext cx="736600" cy="879168"/>
            </a:xfrm>
            <a:prstGeom prst="rect">
              <a:avLst/>
            </a:prstGeom>
            <a:solidFill>
              <a:schemeClr val="tx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a:t>
              </a:r>
            </a:p>
          </p:txBody>
        </p:sp>
        <p:sp>
          <p:nvSpPr>
            <p:cNvPr id="6" name="Freeform 6">
              <a:extLst>
                <a:ext uri="{FF2B5EF4-FFF2-40B4-BE49-F238E27FC236}">
                  <a16:creationId xmlns:a16="http://schemas.microsoft.com/office/drawing/2014/main" id="{CEF199E2-C2A6-E661-D2B8-0A3042ECC011}"/>
                </a:ext>
              </a:extLst>
            </p:cNvPr>
            <p:cNvSpPr txBox="1">
              <a:spLocks/>
            </p:cNvSpPr>
            <p:nvPr userDrawn="1"/>
          </p:nvSpPr>
          <p:spPr bwMode="ltGray">
            <a:xfrm>
              <a:off x="1055482"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z</a:t>
              </a:r>
            </a:p>
          </p:txBody>
        </p:sp>
      </p:grpSp>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a:prstGeom prst="rect">
            <a:avLst/>
          </a:prstGeom>
        </p:spPr>
        <p:txBody>
          <a:bodyPr/>
          <a:lstStyle>
            <a:lvl1pPr>
              <a:defRPr sz="100">
                <a:noFill/>
              </a:defRPr>
            </a:lvl1pPr>
          </a:lstStyle>
          <a:p>
            <a:fld id="{13D218A6-91C9-4BED-9822-A6C15A877B73}"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p:ph type="ctrTitle" hasCustomPrompt="1"/>
          </p:nvPr>
        </p:nvSpPr>
        <p:spPr>
          <a:xfrm>
            <a:off x="696912" y="3999600"/>
            <a:ext cx="4716464" cy="1378800"/>
          </a:xfrm>
        </p:spPr>
        <p:txBody>
          <a:bodyPr anchor="b"/>
          <a:lstStyle>
            <a:lvl1pPr algn="l">
              <a:defRPr sz="4000">
                <a:solidFill>
                  <a:schemeClr val="tx2"/>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p:ph type="subTitle" idx="1" hasCustomPrompt="1"/>
          </p:nvPr>
        </p:nvSpPr>
        <p:spPr>
          <a:xfrm>
            <a:off x="696913" y="5479013"/>
            <a:ext cx="4716462" cy="594187"/>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2"/>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2570115959"/>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Cover and full picture">
    <p:bg>
      <p:bgRef idx="1001">
        <a:schemeClr val="bg1"/>
      </p:bgRef>
    </p:bg>
    <p:spTree>
      <p:nvGrpSpPr>
        <p:cNvPr id="1" name=""/>
        <p:cNvGrpSpPr/>
        <p:nvPr/>
      </p:nvGrpSpPr>
      <p:grpSpPr>
        <a:xfrm>
          <a:off x="0" y="0"/>
          <a:ext cx="0" cy="0"/>
          <a:chOff x="0" y="0"/>
          <a:chExt cx="0" cy="0"/>
        </a:xfrm>
      </p:grpSpPr>
      <p:sp>
        <p:nvSpPr>
          <p:cNvPr id="13" name="Baggrund">
            <a:extLst>
              <a:ext uri="{FF2B5EF4-FFF2-40B4-BE49-F238E27FC236}">
                <a16:creationId xmlns:a16="http://schemas.microsoft.com/office/drawing/2014/main" id="{CABC6D3D-6D55-BEA1-68AD-A253AAE02519}"/>
              </a:ext>
            </a:extLst>
          </p:cNvPr>
          <p:cNvSpPr/>
          <p:nvPr userDrawn="1"/>
        </p:nvSpPr>
        <p:spPr bwMode="white">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1199" y="0"/>
            <a:ext cx="12193199" cy="6858000"/>
          </a:xfrm>
          <a:custGeom>
            <a:avLst/>
            <a:gdLst>
              <a:gd name="csX0" fmla="*/ 0 w 12193199"/>
              <a:gd name="csY0" fmla="*/ 0 h 6858000"/>
              <a:gd name="csX1" fmla="*/ 872399 w 12193199"/>
              <a:gd name="csY1" fmla="*/ 0 h 6858000"/>
              <a:gd name="csX2" fmla="*/ 872399 w 12193199"/>
              <a:gd name="csY2" fmla="*/ 1576800 h 6858000"/>
              <a:gd name="csX3" fmla="*/ 2193501 w 12193199"/>
              <a:gd name="csY3" fmla="*/ 1576800 h 6858000"/>
              <a:gd name="csX4" fmla="*/ 2193501 w 12193199"/>
              <a:gd name="csY4" fmla="*/ 0 h 6858000"/>
              <a:gd name="csX5" fmla="*/ 12193199 w 12193199"/>
              <a:gd name="csY5" fmla="*/ 0 h 6858000"/>
              <a:gd name="csX6" fmla="*/ 12193199 w 12193199"/>
              <a:gd name="csY6" fmla="*/ 6858000 h 6858000"/>
              <a:gd name="csX7" fmla="*/ 0 w 12193199"/>
              <a:gd name="csY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3199" h="6858000">
                <a:moveTo>
                  <a:pt x="0" y="0"/>
                </a:moveTo>
                <a:lnTo>
                  <a:pt x="872399" y="0"/>
                </a:lnTo>
                <a:lnTo>
                  <a:pt x="872399" y="1576800"/>
                </a:lnTo>
                <a:lnTo>
                  <a:pt x="2193501" y="1576800"/>
                </a:lnTo>
                <a:lnTo>
                  <a:pt x="2193501" y="0"/>
                </a:lnTo>
                <a:lnTo>
                  <a:pt x="12193199" y="0"/>
                </a:lnTo>
                <a:lnTo>
                  <a:pt x="12193199" y="6858000"/>
                </a:lnTo>
                <a:lnTo>
                  <a:pt x="0" y="6858000"/>
                </a:lnTo>
                <a:close/>
              </a:path>
            </a:pathLst>
          </a:custGeom>
          <a:solidFill>
            <a:schemeClr val="tx1">
              <a:lumMod val="65000"/>
            </a:schemeClr>
          </a:solidFill>
        </p:spPr>
        <p:txBody>
          <a:bodyPr wrap="square" tIns="648000" anchor="ctr" anchorCtr="0">
            <a:noAutofit/>
          </a:bodyPr>
          <a:lstStyle>
            <a:lvl1pPr marL="0" indent="0" algn="ctr">
              <a:buNone/>
              <a:defRPr sz="1600">
                <a:solidFill>
                  <a:schemeClr val="tx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6" name="Logo">
            <a:extLst>
              <a:ext uri="{FF2B5EF4-FFF2-40B4-BE49-F238E27FC236}">
                <a16:creationId xmlns:a16="http://schemas.microsoft.com/office/drawing/2014/main" id="{CEF199E2-C2A6-E661-D2B8-0A3042ECC011}"/>
              </a:ext>
            </a:extLst>
          </p:cNvPr>
          <p:cNvSpPr txBox="1">
            <a:spLocks/>
          </p:cNvSpPr>
          <p:nvPr userDrawn="1"/>
        </p:nvSpPr>
        <p:spPr>
          <a:xfrm>
            <a:off x="1156943" y="688394"/>
            <a:ext cx="749619" cy="672738"/>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B763740-D205-4210-AB3B-C37442F6812A}"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userDrawn="1">
            <p:ph type="ctrTitle" hasCustomPrompt="1"/>
          </p:nvPr>
        </p:nvSpPr>
        <p:spPr>
          <a:xfrm>
            <a:off x="696911" y="3429001"/>
            <a:ext cx="6602413" cy="1949400"/>
          </a:xfrm>
        </p:spPr>
        <p:txBody>
          <a:bodyPr anchor="b"/>
          <a:lstStyle>
            <a:lvl1pPr algn="l">
              <a:defRPr sz="4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userDrawn="1">
            <p:ph type="subTitle" idx="1" hasCustomPrompt="1"/>
          </p:nvPr>
        </p:nvSpPr>
        <p:spPr>
          <a:xfrm>
            <a:off x="696913" y="5479013"/>
            <a:ext cx="6602412" cy="1098000"/>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spTree>
    <p:extLst>
      <p:ext uri="{BB962C8B-B14F-4D97-AF65-F5344CB8AC3E}">
        <p14:creationId xmlns:p14="http://schemas.microsoft.com/office/powerpoint/2010/main" val="2444235460"/>
      </p:ext>
    </p:extLst>
  </p:cSld>
  <p:clrMapOvr>
    <a:overrideClrMapping bg1="dk1" tx1="lt1" bg2="dk2" tx2="lt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Cover and picture">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bg2">
                  <a:lumMod val="75000"/>
                  <a:lumOff val="25000"/>
                </a:schemeClr>
              </a:gs>
              <a:gs pos="0">
                <a:srgbClr val="001E3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6356350" y="279400"/>
            <a:ext cx="5554664" cy="6297613"/>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35A3FF05-4600-4511-BB09-4F9C0D67FEF9}"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userDrawn="1">
            <p:ph type="ctrTitle" hasCustomPrompt="1"/>
          </p:nvPr>
        </p:nvSpPr>
        <p:spPr>
          <a:xfrm>
            <a:off x="696911" y="3429001"/>
            <a:ext cx="5138739" cy="1949400"/>
          </a:xfrm>
        </p:spPr>
        <p:txBody>
          <a:bodyPr anchor="b"/>
          <a:lstStyle>
            <a:lvl1pPr algn="l">
              <a:defRPr sz="40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ubtitle 2"/>
          <p:cNvSpPr>
            <a:spLocks noGrp="1"/>
          </p:cNvSpPr>
          <p:nvPr userDrawn="1">
            <p:ph type="subTitle" idx="1" hasCustomPrompt="1"/>
          </p:nvPr>
        </p:nvSpPr>
        <p:spPr>
          <a:xfrm>
            <a:off x="696913" y="5479013"/>
            <a:ext cx="5138738" cy="1098000"/>
          </a:xfrm>
        </p:spPr>
        <p:txBody>
          <a:bodyPr/>
          <a:lstStyle>
            <a:lvl1pPr marL="0" indent="0" algn="l">
              <a:lnSpc>
                <a:spcPts val="2200"/>
              </a:lnSpc>
              <a:spcBef>
                <a:spcPts val="1000"/>
              </a:spcBef>
              <a:spcAft>
                <a:spcPts val="0"/>
              </a:spcAft>
              <a:buFont typeface="Arial" panose="020B0604020202020204" pitchFamily="34" charset="0"/>
              <a:buNone/>
              <a:defRPr sz="2000">
                <a:solidFill>
                  <a:schemeClr val="tx1"/>
                </a:solidFill>
                <a:latin typeface="+mn-lt"/>
              </a:defRPr>
            </a:lvl1pPr>
            <a:lvl2pPr marL="0" indent="0" algn="l">
              <a:lnSpc>
                <a:spcPts val="2200"/>
              </a:lnSpc>
              <a:spcBef>
                <a:spcPts val="1000"/>
              </a:spcBef>
              <a:spcAft>
                <a:spcPts val="0"/>
              </a:spcAft>
              <a:buFont typeface="Arial" panose="020B0604020202020204" pitchFamily="34" charset="0"/>
              <a:buNone/>
              <a:defRPr sz="2000" b="0">
                <a:latin typeface="+mn-lt"/>
              </a:defRPr>
            </a:lvl2pPr>
            <a:lvl3pPr marL="0" indent="0" algn="l">
              <a:lnSpc>
                <a:spcPts val="2200"/>
              </a:lnSpc>
              <a:spcBef>
                <a:spcPts val="1000"/>
              </a:spcBef>
              <a:spcAft>
                <a:spcPts val="0"/>
              </a:spcAft>
              <a:buFont typeface="Arial" panose="020B0604020202020204" pitchFamily="34" charset="0"/>
              <a:buNone/>
              <a:defRPr sz="2000" b="0">
                <a:latin typeface="+mn-lt"/>
              </a:defRPr>
            </a:lvl3pPr>
            <a:lvl4pPr marL="0" indent="0" algn="l">
              <a:lnSpc>
                <a:spcPts val="2200"/>
              </a:lnSpc>
              <a:spcBef>
                <a:spcPts val="1000"/>
              </a:spcBef>
              <a:spcAft>
                <a:spcPts val="0"/>
              </a:spcAft>
              <a:buFont typeface="Arial" panose="020B0604020202020204" pitchFamily="34" charset="0"/>
              <a:buNone/>
              <a:defRPr sz="2000" b="0">
                <a:latin typeface="+mn-lt"/>
              </a:defRPr>
            </a:lvl4pPr>
            <a:lvl5pPr marL="0" indent="0" algn="l">
              <a:lnSpc>
                <a:spcPts val="2200"/>
              </a:lnSpc>
              <a:spcBef>
                <a:spcPts val="1000"/>
              </a:spcBef>
              <a:spcAft>
                <a:spcPts val="0"/>
              </a:spcAft>
              <a:buFont typeface="Arial" panose="020B0604020202020204" pitchFamily="34" charset="0"/>
              <a:buNone/>
              <a:defRPr sz="2000" b="0">
                <a:latin typeface="+mn-lt"/>
              </a:defRPr>
            </a:lvl5pPr>
            <a:lvl6pPr marL="0" indent="0" algn="l">
              <a:lnSpc>
                <a:spcPts val="2200"/>
              </a:lnSpc>
              <a:spcBef>
                <a:spcPts val="1000"/>
              </a:spcBef>
              <a:spcAft>
                <a:spcPts val="0"/>
              </a:spcAft>
              <a:buFont typeface="Arial" panose="020B0604020202020204" pitchFamily="34" charset="0"/>
              <a:buNone/>
              <a:defRPr sz="2000" b="0">
                <a:latin typeface="+mn-lt"/>
              </a:defRPr>
            </a:lvl6pPr>
            <a:lvl7pPr marL="0" indent="0" algn="l">
              <a:lnSpc>
                <a:spcPts val="2200"/>
              </a:lnSpc>
              <a:spcBef>
                <a:spcPts val="1000"/>
              </a:spcBef>
              <a:spcAft>
                <a:spcPts val="0"/>
              </a:spcAft>
              <a:buFont typeface="Arial" panose="020B0604020202020204" pitchFamily="34" charset="0"/>
              <a:buNone/>
              <a:defRPr sz="2000" b="0">
                <a:latin typeface="+mn-lt"/>
              </a:defRPr>
            </a:lvl7pPr>
            <a:lvl8pPr marL="0" indent="0" algn="l">
              <a:lnSpc>
                <a:spcPts val="2200"/>
              </a:lnSpc>
              <a:spcBef>
                <a:spcPts val="1000"/>
              </a:spcBef>
              <a:spcAft>
                <a:spcPts val="0"/>
              </a:spcAft>
              <a:buFont typeface="Arial" panose="020B0604020202020204" pitchFamily="34" charset="0"/>
              <a:buNone/>
              <a:defRPr sz="2000" b="0">
                <a:latin typeface="+mn-lt"/>
              </a:defRPr>
            </a:lvl8pPr>
            <a:lvl9pPr marL="0" indent="0" algn="l">
              <a:lnSpc>
                <a:spcPts val="2200"/>
              </a:lnSpc>
              <a:spcBef>
                <a:spcPts val="1000"/>
              </a:spcBef>
              <a:spcAft>
                <a:spcPts val="0"/>
              </a:spcAft>
              <a:buFont typeface="Arial" panose="020B0604020202020204" pitchFamily="34" charset="0"/>
              <a:buNone/>
              <a:defRPr sz="2000" b="0">
                <a:latin typeface="+mn-lt"/>
              </a:defRPr>
            </a:lvl9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undertittel</a:t>
            </a:r>
            <a:endParaRPr lang="en-GB" dirty="0"/>
          </a:p>
        </p:txBody>
      </p:sp>
      <p:grpSp>
        <p:nvGrpSpPr>
          <p:cNvPr id="5" name="Logo">
            <a:extLst>
              <a:ext uri="{FF2B5EF4-FFF2-40B4-BE49-F238E27FC236}">
                <a16:creationId xmlns:a16="http://schemas.microsoft.com/office/drawing/2014/main" id="{080A6A6A-21D6-C9D2-7719-8DE687F242E5}"/>
              </a:ext>
            </a:extLst>
          </p:cNvPr>
          <p:cNvGrpSpPr>
            <a:grpSpLocks noChangeAspect="1"/>
          </p:cNvGrpSpPr>
          <p:nvPr userDrawn="1"/>
        </p:nvGrpSpPr>
        <p:grpSpPr bwMode="invGray">
          <a:xfrm>
            <a:off x="871200" y="0"/>
            <a:ext cx="1321102" cy="1576800"/>
            <a:chOff x="896162" y="0"/>
            <a:chExt cx="736600" cy="879168"/>
          </a:xfrm>
        </p:grpSpPr>
        <p:sp>
          <p:nvSpPr>
            <p:cNvPr id="7" name="Text Placeholder 63">
              <a:extLst>
                <a:ext uri="{FF2B5EF4-FFF2-40B4-BE49-F238E27FC236}">
                  <a16:creationId xmlns:a16="http://schemas.microsoft.com/office/drawing/2014/main" id="{0D4C8D15-CDF1-99E7-97CC-B0486C2C575F}"/>
                </a:ext>
              </a:extLst>
            </p:cNvPr>
            <p:cNvSpPr txBox="1">
              <a:spLocks noChangeAspect="1"/>
            </p:cNvSpPr>
            <p:nvPr userDrawn="1"/>
          </p:nvSpPr>
          <p:spPr bwMode="invGray">
            <a:xfrm>
              <a:off x="896162"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a:t>
              </a:r>
            </a:p>
          </p:txBody>
        </p:sp>
        <p:sp>
          <p:nvSpPr>
            <p:cNvPr id="8" name="Freeform 6">
              <a:extLst>
                <a:ext uri="{FF2B5EF4-FFF2-40B4-BE49-F238E27FC236}">
                  <a16:creationId xmlns:a16="http://schemas.microsoft.com/office/drawing/2014/main" id="{BD90C5D2-C745-E5FF-8A78-0B604192C36F}"/>
                </a:ext>
              </a:extLst>
            </p:cNvPr>
            <p:cNvSpPr txBox="1">
              <a:spLocks/>
            </p:cNvSpPr>
            <p:nvPr userDrawn="1"/>
          </p:nvSpPr>
          <p:spPr bwMode="invGray">
            <a:xfrm>
              <a:off x="1055482"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z</a:t>
              </a:r>
            </a:p>
          </p:txBody>
        </p:sp>
      </p:grpSp>
    </p:spTree>
    <p:extLst>
      <p:ext uri="{BB962C8B-B14F-4D97-AF65-F5344CB8AC3E}">
        <p14:creationId xmlns:p14="http://schemas.microsoft.com/office/powerpoint/2010/main" val="1522092391"/>
      </p:ext>
    </p:extLst>
  </p:cSld>
  <p:clrMapOvr>
    <a:overrideClrMapping bg1="dk1" tx1="lt1" bg2="dk2" tx2="lt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Divider (Blue-Green)">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2">
                  <a:lumMod val="60000"/>
                  <a:lumOff val="4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13" name="Logo">
            <a:extLst>
              <a:ext uri="{FF2B5EF4-FFF2-40B4-BE49-F238E27FC236}">
                <a16:creationId xmlns:a16="http://schemas.microsoft.com/office/drawing/2014/main" id="{4CD94CDB-7F27-D7B8-ECAE-B22EDB7CF860}"/>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4" name="Logo">
            <a:extLst>
              <a:ext uri="{FF2B5EF4-FFF2-40B4-BE49-F238E27FC236}">
                <a16:creationId xmlns:a16="http://schemas.microsoft.com/office/drawing/2014/main" id="{58079317-2862-C930-D1B2-76DAF709C737}"/>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userDrawn="1">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95762799-D291-40B7-9D42-0A20F903BFA9}"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15" name="Slide Number Placeholder 14">
            <a:extLst>
              <a:ext uri="{FF2B5EF4-FFF2-40B4-BE49-F238E27FC236}">
                <a16:creationId xmlns:a16="http://schemas.microsoft.com/office/drawing/2014/main" id="{EB45E528-5974-3985-BA79-D52812ED536D}"/>
              </a:ext>
            </a:extLst>
          </p:cNvPr>
          <p:cNvSpPr>
            <a:spLocks noGrp="1"/>
          </p:cNvSpPr>
          <p:nvPr userDrawn="1">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4029344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Divider (Blue-Red)">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5">
                  <a:lumMod val="40000"/>
                  <a:lumOff val="60000"/>
                </a:schemeClr>
              </a:gs>
              <a:gs pos="0">
                <a:schemeClr val="bg2">
                  <a:lumMod val="75000"/>
                  <a:lumOff val="2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8" name="Logo">
            <a:extLst>
              <a:ext uri="{FF2B5EF4-FFF2-40B4-BE49-F238E27FC236}">
                <a16:creationId xmlns:a16="http://schemas.microsoft.com/office/drawing/2014/main" id="{6E826C15-60C7-4A89-7E05-D8E3D8C3A667}"/>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2" name="Logo">
            <a:extLst>
              <a:ext uri="{FF2B5EF4-FFF2-40B4-BE49-F238E27FC236}">
                <a16:creationId xmlns:a16="http://schemas.microsoft.com/office/drawing/2014/main" id="{E7692B0B-6A59-5C97-2A63-F0E68435E204}"/>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A1ADA684-1C59-4068-94B7-80F8D7771D7D}"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7BCA202A-255B-309E-CAD7-631B8D012867}"/>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3234558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Divider (Green-Yellow)">
    <p:bg>
      <p:bgRef idx="1001">
        <a:schemeClr val="bg1"/>
      </p:bgRef>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7A143000-0601-FF74-57D4-1BBFF0DFD103}"/>
              </a:ext>
            </a:extLst>
          </p:cNvPr>
          <p:cNvSpPr/>
          <p:nvPr userDrawn="1"/>
        </p:nvSpPr>
        <p:spPr bwMode="white">
          <a:xfrm>
            <a:off x="0" y="0"/>
            <a:ext cx="12193200" cy="6858000"/>
          </a:xfrm>
          <a:prstGeom prst="rect">
            <a:avLst/>
          </a:prstGeom>
          <a:gradFill>
            <a:gsLst>
              <a:gs pos="100000">
                <a:schemeClr val="accent4">
                  <a:lumMod val="40000"/>
                  <a:lumOff val="60000"/>
                </a:schemeClr>
              </a:gs>
              <a:gs pos="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a:p>
        </p:txBody>
      </p:sp>
      <p:sp>
        <p:nvSpPr>
          <p:cNvPr id="8" name="Logo">
            <a:extLst>
              <a:ext uri="{FF2B5EF4-FFF2-40B4-BE49-F238E27FC236}">
                <a16:creationId xmlns:a16="http://schemas.microsoft.com/office/drawing/2014/main" id="{8BC85861-2FB3-5F5C-0CCE-334D23BE287F}"/>
              </a:ext>
            </a:extLst>
          </p:cNvPr>
          <p:cNvSpPr txBox="1">
            <a:spLocks/>
          </p:cNvSpPr>
          <p:nvPr userDrawn="1"/>
        </p:nvSpPr>
        <p:spPr bwMode="black">
          <a:xfrm>
            <a:off x="11173619" y="0"/>
            <a:ext cx="736600" cy="879168"/>
          </a:xfrm>
          <a:prstGeom prst="rect">
            <a:avLst/>
          </a:prstGeom>
          <a:solidFill>
            <a:schemeClr val="tx1"/>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p>
        </p:txBody>
      </p:sp>
      <p:sp>
        <p:nvSpPr>
          <p:cNvPr id="12" name="Logo">
            <a:extLst>
              <a:ext uri="{FF2B5EF4-FFF2-40B4-BE49-F238E27FC236}">
                <a16:creationId xmlns:a16="http://schemas.microsoft.com/office/drawing/2014/main" id="{DB6F83E0-6B16-40B4-F511-4E3E1BA483E2}"/>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2"/>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z</a:t>
            </a:r>
          </a:p>
        </p:txBody>
      </p:sp>
      <p:sp>
        <p:nvSpPr>
          <p:cNvPr id="9" name="Picture Placeholder 8">
            <a:extLst>
              <a:ext uri="{FF2B5EF4-FFF2-40B4-BE49-F238E27FC236}">
                <a16:creationId xmlns:a16="http://schemas.microsoft.com/office/drawing/2014/main" id="{E6CC55FA-9983-59D0-E367-D79DF00EC0BD}"/>
              </a:ext>
            </a:extLst>
          </p:cNvPr>
          <p:cNvSpPr>
            <a:spLocks noGrp="1"/>
          </p:cNvSpPr>
          <p:nvPr>
            <p:ph type="pic" sz="quarter" idx="14" hasCustomPrompt="1"/>
          </p:nvPr>
        </p:nvSpPr>
        <p:spPr>
          <a:xfrm>
            <a:off x="6145200" y="1479600"/>
            <a:ext cx="5765813" cy="4698000"/>
          </a:xfrm>
          <a:prstGeom prst="rect">
            <a:avLst/>
          </a:prstGeom>
          <a:solidFill>
            <a:schemeClr val="tx1">
              <a:lumMod val="85000"/>
            </a:schemeClr>
          </a:solidFill>
        </p:spPr>
        <p:txBody>
          <a:bodyPr wrap="square" tIns="648000" anchor="ctr" anchorCtr="0">
            <a:noAutofit/>
          </a:bodyPr>
          <a:lstStyle>
            <a:lvl1pPr marL="0" indent="0" algn="ctr">
              <a:buNone/>
              <a:defRPr sz="1600">
                <a:solidFill>
                  <a:schemeClr val="bg1"/>
                </a:solidFill>
              </a:defRPr>
            </a:lvl1pPr>
          </a:lstStyle>
          <a:p>
            <a:r>
              <a:rPr lang="en-GB" noProof="0" dirty="0" err="1"/>
              <a:t>Klikk</a:t>
            </a:r>
            <a:r>
              <a:rPr lang="en-GB" noProof="0" dirty="0"/>
              <a:t> på </a:t>
            </a:r>
            <a:r>
              <a:rPr lang="en-GB" noProof="0" dirty="0" err="1"/>
              <a:t>ikonet</a:t>
            </a:r>
            <a:r>
              <a:rPr lang="en-GB" noProof="0" dirty="0"/>
              <a:t> for å </a:t>
            </a:r>
            <a:r>
              <a:rPr lang="en-GB" noProof="0" dirty="0" err="1"/>
              <a:t>legge</a:t>
            </a:r>
            <a:r>
              <a:rPr lang="en-GB" noProof="0" dirty="0"/>
              <a:t> </a:t>
            </a:r>
            <a:r>
              <a:rPr lang="en-GB" noProof="0" dirty="0" err="1"/>
              <a:t>til</a:t>
            </a:r>
            <a:r>
              <a:rPr lang="en-GB" noProof="0" dirty="0"/>
              <a:t> et </a:t>
            </a:r>
            <a:r>
              <a:rPr lang="en-GB" noProof="0" dirty="0" err="1"/>
              <a:t>bilde</a:t>
            </a:r>
            <a:endParaRPr lang="en-GB" noProof="0" dirty="0"/>
          </a:p>
        </p:txBody>
      </p:sp>
      <p:sp>
        <p:nvSpPr>
          <p:cNvPr id="10" name="Date Placeholder 6" hidden="1">
            <a:extLst>
              <a:ext uri="{FF2B5EF4-FFF2-40B4-BE49-F238E27FC236}">
                <a16:creationId xmlns:a16="http://schemas.microsoft.com/office/drawing/2014/main" id="{19E8C21D-363E-4C29-BCB1-2C67A41A6B1A}"/>
              </a:ext>
            </a:extLst>
          </p:cNvPr>
          <p:cNvSpPr>
            <a:spLocks noGrp="1"/>
          </p:cNvSpPr>
          <p:nvPr userDrawn="1">
            <p:ph type="dt" sz="half" idx="15"/>
          </p:nvPr>
        </p:nvSpPr>
        <p:spPr>
          <a:xfrm>
            <a:off x="0" y="6858000"/>
            <a:ext cx="0" cy="0"/>
          </a:xfrm>
          <a:prstGeom prst="rect">
            <a:avLst/>
          </a:prstGeom>
        </p:spPr>
        <p:txBody>
          <a:bodyPr/>
          <a:lstStyle>
            <a:lvl1pPr>
              <a:defRPr sz="100">
                <a:noFill/>
              </a:defRPr>
            </a:lvl1pPr>
          </a:lstStyle>
          <a:p>
            <a:fld id="{C60E9563-A0D2-4333-8D6E-BD2217EB41E7}" type="datetime4">
              <a:rPr lang="en-GB" smtClean="0"/>
              <a:t>09 September 2026</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userDrawn="1">
            <p:ph type="ftr" sz="quarter" idx="16"/>
          </p:nvPr>
        </p:nvSpPr>
        <p:spPr>
          <a:xfrm>
            <a:off x="0" y="6858000"/>
            <a:ext cx="0" cy="0"/>
          </a:xfrm>
          <a:prstGeom prst="rect">
            <a:avLst/>
          </a:prstGeom>
        </p:spPr>
        <p:txBody>
          <a:bodyPr/>
          <a:lstStyle>
            <a:lvl1pPr>
              <a:defRPr sz="100">
                <a:noFill/>
              </a:defRPr>
            </a:lvl1pPr>
          </a:lstStyle>
          <a:p>
            <a:endParaRPr lang="en-GB" dirty="0"/>
          </a:p>
        </p:txBody>
      </p:sp>
      <p:sp>
        <p:nvSpPr>
          <p:cNvPr id="2" name="Title 1"/>
          <p:cNvSpPr>
            <a:spLocks noGrp="1"/>
          </p:cNvSpPr>
          <p:nvPr userDrawn="1">
            <p:ph type="ctrTitle" hasCustomPrompt="1"/>
          </p:nvPr>
        </p:nvSpPr>
        <p:spPr>
          <a:xfrm>
            <a:off x="696911" y="1479601"/>
            <a:ext cx="5138739" cy="619200"/>
          </a:xfrm>
        </p:spPr>
        <p:txBody>
          <a:bodyPr anchor="t"/>
          <a:lstStyle>
            <a:lvl1pPr algn="l">
              <a:defRPr sz="4400">
                <a:solidFill>
                  <a:schemeClr val="tx1"/>
                </a:solidFill>
              </a:defRPr>
            </a:lvl1pPr>
          </a:lstStyle>
          <a:p>
            <a:r>
              <a:rPr lang="en-GB" dirty="0" err="1"/>
              <a:t>Klikk</a:t>
            </a:r>
            <a:r>
              <a:rPr lang="en-GB" dirty="0"/>
              <a:t> for å </a:t>
            </a:r>
            <a:r>
              <a:rPr lang="en-GB" dirty="0" err="1"/>
              <a:t>legge</a:t>
            </a:r>
            <a:r>
              <a:rPr lang="en-GB" dirty="0"/>
              <a:t> </a:t>
            </a:r>
            <a:r>
              <a:rPr lang="en-GB" dirty="0" err="1"/>
              <a:t>til</a:t>
            </a:r>
            <a:r>
              <a:rPr lang="en-GB" dirty="0"/>
              <a:t> </a:t>
            </a:r>
            <a:r>
              <a:rPr lang="en-GB" dirty="0" err="1"/>
              <a:t>en</a:t>
            </a:r>
            <a:r>
              <a:rPr lang="en-GB" dirty="0"/>
              <a:t> </a:t>
            </a:r>
            <a:r>
              <a:rPr lang="en-GB" dirty="0" err="1"/>
              <a:t>tittel</a:t>
            </a:r>
            <a:endParaRPr lang="en-GB" dirty="0"/>
          </a:p>
        </p:txBody>
      </p:sp>
      <p:sp>
        <p:nvSpPr>
          <p:cNvPr id="3" name="Slide Number Placeholder 2">
            <a:extLst>
              <a:ext uri="{FF2B5EF4-FFF2-40B4-BE49-F238E27FC236}">
                <a16:creationId xmlns:a16="http://schemas.microsoft.com/office/drawing/2014/main" id="{043CA439-8159-F071-AC79-A82A38DF2204}"/>
              </a:ext>
            </a:extLst>
          </p:cNvPr>
          <p:cNvSpPr>
            <a:spLocks noGrp="1"/>
          </p:cNvSpPr>
          <p:nvPr>
            <p:ph type="sldNum" sz="quarter" idx="17"/>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39421236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9" Type="http://schemas.openxmlformats.org/officeDocument/2006/relationships/slideLayout" Target="../slideLayouts/slideLayout85.xml"/><Relationship Id="rId21" Type="http://schemas.openxmlformats.org/officeDocument/2006/relationships/slideLayout" Target="../slideLayouts/slideLayout67.xml"/><Relationship Id="rId34" Type="http://schemas.openxmlformats.org/officeDocument/2006/relationships/slideLayout" Target="../slideLayouts/slideLayout80.xml"/><Relationship Id="rId42" Type="http://schemas.openxmlformats.org/officeDocument/2006/relationships/slideLayout" Target="../slideLayouts/slideLayout88.xml"/><Relationship Id="rId47" Type="http://schemas.openxmlformats.org/officeDocument/2006/relationships/theme" Target="../theme/theme2.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slideLayout" Target="../slideLayouts/slideLayout83.xml"/><Relationship Id="rId40" Type="http://schemas.openxmlformats.org/officeDocument/2006/relationships/slideLayout" Target="../slideLayouts/slideLayout86.xml"/><Relationship Id="rId45" Type="http://schemas.openxmlformats.org/officeDocument/2006/relationships/slideLayout" Target="../slideLayouts/slideLayout91.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slideLayout" Target="../slideLayouts/slideLayout82.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4" Type="http://schemas.openxmlformats.org/officeDocument/2006/relationships/slideLayout" Target="../slideLayouts/slideLayout90.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 Id="rId43" Type="http://schemas.openxmlformats.org/officeDocument/2006/relationships/slideLayout" Target="../slideLayouts/slideLayout89.xml"/><Relationship Id="rId48" Type="http://schemas.openxmlformats.org/officeDocument/2006/relationships/image" Target="../media/image1.png"/><Relationship Id="rId8" Type="http://schemas.openxmlformats.org/officeDocument/2006/relationships/slideLayout" Target="../slideLayouts/slideLayout54.xml"/><Relationship Id="rId3" Type="http://schemas.openxmlformats.org/officeDocument/2006/relationships/slideLayout" Target="../slideLayouts/slideLayout49.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slideLayout" Target="../slideLayouts/slideLayout84.xml"/><Relationship Id="rId46" Type="http://schemas.openxmlformats.org/officeDocument/2006/relationships/slideLayout" Target="../slideLayouts/slideLayout92.xml"/><Relationship Id="rId20" Type="http://schemas.openxmlformats.org/officeDocument/2006/relationships/slideLayout" Target="../slideLayouts/slideLayout66.xml"/><Relationship Id="rId41" Type="http://schemas.openxmlformats.org/officeDocument/2006/relationships/slideLayout" Target="../slideLayouts/slideLayout8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05.xml"/><Relationship Id="rId18" Type="http://schemas.openxmlformats.org/officeDocument/2006/relationships/slideLayout" Target="../slideLayouts/slideLayout110.xml"/><Relationship Id="rId26" Type="http://schemas.openxmlformats.org/officeDocument/2006/relationships/slideLayout" Target="../slideLayouts/slideLayout118.xml"/><Relationship Id="rId39" Type="http://schemas.openxmlformats.org/officeDocument/2006/relationships/slideLayout" Target="../slideLayouts/slideLayout131.xml"/><Relationship Id="rId21" Type="http://schemas.openxmlformats.org/officeDocument/2006/relationships/slideLayout" Target="../slideLayouts/slideLayout113.xml"/><Relationship Id="rId34" Type="http://schemas.openxmlformats.org/officeDocument/2006/relationships/slideLayout" Target="../slideLayouts/slideLayout126.xml"/><Relationship Id="rId42" Type="http://schemas.openxmlformats.org/officeDocument/2006/relationships/slideLayout" Target="../slideLayouts/slideLayout134.xml"/><Relationship Id="rId47" Type="http://schemas.openxmlformats.org/officeDocument/2006/relationships/slideLayout" Target="../slideLayouts/slideLayout139.xml"/><Relationship Id="rId7" Type="http://schemas.openxmlformats.org/officeDocument/2006/relationships/slideLayout" Target="../slideLayouts/slideLayout99.xml"/><Relationship Id="rId2" Type="http://schemas.openxmlformats.org/officeDocument/2006/relationships/slideLayout" Target="../slideLayouts/slideLayout94.xml"/><Relationship Id="rId16" Type="http://schemas.openxmlformats.org/officeDocument/2006/relationships/slideLayout" Target="../slideLayouts/slideLayout108.xml"/><Relationship Id="rId29" Type="http://schemas.openxmlformats.org/officeDocument/2006/relationships/slideLayout" Target="../slideLayouts/slideLayout121.xml"/><Relationship Id="rId11" Type="http://schemas.openxmlformats.org/officeDocument/2006/relationships/slideLayout" Target="../slideLayouts/slideLayout103.xml"/><Relationship Id="rId24" Type="http://schemas.openxmlformats.org/officeDocument/2006/relationships/slideLayout" Target="../slideLayouts/slideLayout116.xml"/><Relationship Id="rId32" Type="http://schemas.openxmlformats.org/officeDocument/2006/relationships/slideLayout" Target="../slideLayouts/slideLayout124.xml"/><Relationship Id="rId37" Type="http://schemas.openxmlformats.org/officeDocument/2006/relationships/slideLayout" Target="../slideLayouts/slideLayout129.xml"/><Relationship Id="rId40" Type="http://schemas.openxmlformats.org/officeDocument/2006/relationships/slideLayout" Target="../slideLayouts/slideLayout132.xml"/><Relationship Id="rId45" Type="http://schemas.openxmlformats.org/officeDocument/2006/relationships/slideLayout" Target="../slideLayouts/slideLayout137.xml"/><Relationship Id="rId5" Type="http://schemas.openxmlformats.org/officeDocument/2006/relationships/slideLayout" Target="../slideLayouts/slideLayout97.xml"/><Relationship Id="rId15" Type="http://schemas.openxmlformats.org/officeDocument/2006/relationships/slideLayout" Target="../slideLayouts/slideLayout107.xml"/><Relationship Id="rId23" Type="http://schemas.openxmlformats.org/officeDocument/2006/relationships/slideLayout" Target="../slideLayouts/slideLayout115.xml"/><Relationship Id="rId28" Type="http://schemas.openxmlformats.org/officeDocument/2006/relationships/slideLayout" Target="../slideLayouts/slideLayout120.xml"/><Relationship Id="rId36" Type="http://schemas.openxmlformats.org/officeDocument/2006/relationships/slideLayout" Target="../slideLayouts/slideLayout128.xml"/><Relationship Id="rId49" Type="http://schemas.openxmlformats.org/officeDocument/2006/relationships/image" Target="../media/image1.png"/><Relationship Id="rId10" Type="http://schemas.openxmlformats.org/officeDocument/2006/relationships/slideLayout" Target="../slideLayouts/slideLayout102.xml"/><Relationship Id="rId19" Type="http://schemas.openxmlformats.org/officeDocument/2006/relationships/slideLayout" Target="../slideLayouts/slideLayout111.xml"/><Relationship Id="rId31" Type="http://schemas.openxmlformats.org/officeDocument/2006/relationships/slideLayout" Target="../slideLayouts/slideLayout123.xml"/><Relationship Id="rId44" Type="http://schemas.openxmlformats.org/officeDocument/2006/relationships/slideLayout" Target="../slideLayouts/slideLayout136.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 Id="rId22" Type="http://schemas.openxmlformats.org/officeDocument/2006/relationships/slideLayout" Target="../slideLayouts/slideLayout114.xml"/><Relationship Id="rId27" Type="http://schemas.openxmlformats.org/officeDocument/2006/relationships/slideLayout" Target="../slideLayouts/slideLayout119.xml"/><Relationship Id="rId30" Type="http://schemas.openxmlformats.org/officeDocument/2006/relationships/slideLayout" Target="../slideLayouts/slideLayout122.xml"/><Relationship Id="rId35" Type="http://schemas.openxmlformats.org/officeDocument/2006/relationships/slideLayout" Target="../slideLayouts/slideLayout127.xml"/><Relationship Id="rId43" Type="http://schemas.openxmlformats.org/officeDocument/2006/relationships/slideLayout" Target="../slideLayouts/slideLayout135.xml"/><Relationship Id="rId48" Type="http://schemas.openxmlformats.org/officeDocument/2006/relationships/theme" Target="../theme/theme3.xml"/><Relationship Id="rId8" Type="http://schemas.openxmlformats.org/officeDocument/2006/relationships/slideLayout" Target="../slideLayouts/slideLayout100.xml"/><Relationship Id="rId3" Type="http://schemas.openxmlformats.org/officeDocument/2006/relationships/slideLayout" Target="../slideLayouts/slideLayout95.xml"/><Relationship Id="rId12" Type="http://schemas.openxmlformats.org/officeDocument/2006/relationships/slideLayout" Target="../slideLayouts/slideLayout104.xml"/><Relationship Id="rId17" Type="http://schemas.openxmlformats.org/officeDocument/2006/relationships/slideLayout" Target="../slideLayouts/slideLayout109.xml"/><Relationship Id="rId25" Type="http://schemas.openxmlformats.org/officeDocument/2006/relationships/slideLayout" Target="../slideLayouts/slideLayout117.xml"/><Relationship Id="rId33" Type="http://schemas.openxmlformats.org/officeDocument/2006/relationships/slideLayout" Target="../slideLayouts/slideLayout125.xml"/><Relationship Id="rId38" Type="http://schemas.openxmlformats.org/officeDocument/2006/relationships/slideLayout" Target="../slideLayouts/slideLayout130.xml"/><Relationship Id="rId46" Type="http://schemas.openxmlformats.org/officeDocument/2006/relationships/slideLayout" Target="../slideLayouts/slideLayout138.xml"/><Relationship Id="rId20" Type="http://schemas.openxmlformats.org/officeDocument/2006/relationships/slideLayout" Target="../slideLayouts/slideLayout112.xml"/><Relationship Id="rId41" Type="http://schemas.openxmlformats.org/officeDocument/2006/relationships/slideLayout" Target="../slideLayouts/slideLayout133.xml"/><Relationship Id="rId1" Type="http://schemas.openxmlformats.org/officeDocument/2006/relationships/slideLayout" Target="../slideLayouts/slideLayout93.xml"/><Relationship Id="rId6"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696913" y="442528"/>
            <a:ext cx="9899967" cy="754096"/>
          </a:xfrm>
          <a:prstGeom prst="rect">
            <a:avLst/>
          </a:prstGeom>
        </p:spPr>
        <p:txBody>
          <a:bodyPr vert="horz" lIns="0" tIns="0" rIns="0" bIns="0" rtlCol="0" anchor="t" anchorCtr="0">
            <a:noAutofit/>
          </a:bodyPr>
          <a:lstStyle/>
          <a:p>
            <a:r>
              <a:rPr lang="nn-NO"/>
              <a:t>Klikk for å redigere tittelstil</a:t>
            </a:r>
          </a:p>
        </p:txBody>
      </p:sp>
      <p:sp>
        <p:nvSpPr>
          <p:cNvPr id="3" name="Text Placeholder 2"/>
          <p:cNvSpPr>
            <a:spLocks noGrp="1"/>
          </p:cNvSpPr>
          <p:nvPr>
            <p:ph type="body" idx="1"/>
          </p:nvPr>
        </p:nvSpPr>
        <p:spPr>
          <a:xfrm>
            <a:off x="696913" y="1483360"/>
            <a:ext cx="10796588" cy="4412615"/>
          </a:xfrm>
          <a:prstGeom prst="rect">
            <a:avLst/>
          </a:prstGeom>
        </p:spPr>
        <p:txBody>
          <a:bodyPr vert="horz" lIns="0" tIns="0" rIns="0" bIns="0" rtlCol="0">
            <a:noAutofit/>
          </a:bodyPr>
          <a:lstStyle/>
          <a:p>
            <a:pPr lvl="0"/>
            <a:r>
              <a:rPr lang="nn-NO" noProof="0"/>
              <a:t>Level 1</a:t>
            </a:r>
          </a:p>
          <a:p>
            <a:pPr lvl="0"/>
            <a:r>
              <a:rPr lang="nn-NO" noProof="0" err="1"/>
              <a:t>sdf</a:t>
            </a:r>
            <a:r>
              <a:rPr lang="nn-NO" noProof="0"/>
              <a:t>     </a:t>
            </a:r>
          </a:p>
          <a:p>
            <a:pPr lvl="1"/>
            <a:r>
              <a:rPr lang="nn-NO" noProof="0"/>
              <a:t>Level 2</a:t>
            </a:r>
          </a:p>
          <a:p>
            <a:pPr lvl="1"/>
            <a:r>
              <a:rPr lang="nn-NO" noProof="0" err="1"/>
              <a:t>Asd</a:t>
            </a:r>
            <a:r>
              <a:rPr lang="nn-NO" noProof="0"/>
              <a:t> </a:t>
            </a:r>
          </a:p>
          <a:p>
            <a:pPr lvl="2"/>
            <a:r>
              <a:rPr lang="nn-NO" noProof="0"/>
              <a:t>Level 3</a:t>
            </a:r>
          </a:p>
          <a:p>
            <a:pPr lvl="2"/>
            <a:r>
              <a:rPr lang="nn-NO" noProof="0" err="1"/>
              <a:t>Sdf</a:t>
            </a:r>
            <a:endParaRPr lang="nn-NO" noProof="0"/>
          </a:p>
          <a:p>
            <a:pPr lvl="2"/>
            <a:endParaRPr lang="nn-NO" noProof="0"/>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279400" y="6554934"/>
            <a:ext cx="417513" cy="109537"/>
          </a:xfrm>
          <a:prstGeom prst="rect">
            <a:avLst/>
          </a:prstGeom>
        </p:spPr>
        <p:txBody>
          <a:bodyPr vert="horz" lIns="0" tIns="180000" rIns="0" bIns="0" rtlCol="0" anchor="b" anchorCtr="0"/>
          <a:lstStyle>
            <a:lvl1pPr algn="l">
              <a:defRPr sz="1000">
                <a:solidFill>
                  <a:schemeClr val="tx2"/>
                </a:solidFill>
              </a:defRPr>
            </a:lvl1pPr>
          </a:lstStyle>
          <a:p>
            <a:fld id="{23AA811B-2EBD-4900-905E-5BE206449611}" type="slidenum">
              <a:rPr lang="nn-NO" smtClean="0"/>
              <a:pPr/>
              <a:t>‹#›</a:t>
            </a:fld>
            <a:endParaRPr lang="nn-NO"/>
          </a:p>
        </p:txBody>
      </p:sp>
      <p:sp>
        <p:nvSpPr>
          <p:cNvPr id="6" name="Logo">
            <a:extLst>
              <a:ext uri="{FF2B5EF4-FFF2-40B4-BE49-F238E27FC236}">
                <a16:creationId xmlns:a16="http://schemas.microsoft.com/office/drawing/2014/main" id="{D230C660-F19C-4BE7-263B-DB084649CA19}"/>
              </a:ext>
            </a:extLst>
          </p:cNvPr>
          <p:cNvSpPr txBox="1">
            <a:spLocks/>
          </p:cNvSpPr>
          <p:nvPr userDrawn="1"/>
        </p:nvSpPr>
        <p:spPr bwMode="ltGray">
          <a:xfrm>
            <a:off x="11173619" y="0"/>
            <a:ext cx="736600" cy="879168"/>
          </a:xfrm>
          <a:prstGeom prst="rect">
            <a:avLst/>
          </a:prstGeom>
          <a:solidFill>
            <a:schemeClr val="tx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a:t>
            </a:r>
          </a:p>
        </p:txBody>
      </p:sp>
      <p:sp>
        <p:nvSpPr>
          <p:cNvPr id="10" name="Logo">
            <a:extLst>
              <a:ext uri="{FF2B5EF4-FFF2-40B4-BE49-F238E27FC236}">
                <a16:creationId xmlns:a16="http://schemas.microsoft.com/office/drawing/2014/main" id="{67007074-9F1D-7389-1967-82C4C5DB1122}"/>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z</a:t>
            </a:r>
          </a:p>
        </p:txBody>
      </p:sp>
      <p:pic>
        <p:nvPicPr>
          <p:cNvPr id="5" name="Picture 4">
            <a:extLst>
              <a:ext uri="{FF2B5EF4-FFF2-40B4-BE49-F238E27FC236}">
                <a16:creationId xmlns:a16="http://schemas.microsoft.com/office/drawing/2014/main" id="{D12126C5-23B6-F1F2-CA0B-1EBFF499D190}"/>
              </a:ext>
            </a:extLst>
          </p:cNvPr>
          <p:cNvPicPr>
            <a:picLocks noChangeAspect="1"/>
          </p:cNvPicPr>
          <p:nvPr userDrawn="1"/>
        </p:nvPicPr>
        <p:blipFill>
          <a:blip r:embed="rId48">
            <a:extLst>
              <a:ext uri="{28A0092B-C50C-407E-A947-70E740481C1C}">
                <a14:useLocalDpi xmlns:a14="http://schemas.microsoft.com/office/drawing/2010/main" val="0"/>
              </a:ext>
            </a:extLst>
          </a:blip>
          <a:stretch>
            <a:fillRect/>
          </a:stretch>
        </p:blipFill>
        <p:spPr>
          <a:xfrm>
            <a:off x="11242747" y="6322825"/>
            <a:ext cx="612000" cy="482315"/>
          </a:xfrm>
          <a:prstGeom prst="rect">
            <a:avLst/>
          </a:prstGeom>
        </p:spPr>
      </p:pic>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29" r:id="rId1"/>
    <p:sldLayoutId id="2147483856" r:id="rId2"/>
    <p:sldLayoutId id="2147483855" r:id="rId3"/>
    <p:sldLayoutId id="2147483858" r:id="rId4"/>
    <p:sldLayoutId id="2147483859" r:id="rId5"/>
    <p:sldLayoutId id="2147483860" r:id="rId6"/>
    <p:sldLayoutId id="2147483861" r:id="rId7"/>
    <p:sldLayoutId id="2147483862" r:id="rId8"/>
    <p:sldLayoutId id="2147483886" r:id="rId9"/>
    <p:sldLayoutId id="2147483887" r:id="rId10"/>
    <p:sldLayoutId id="2147483732" r:id="rId11"/>
    <p:sldLayoutId id="2147483874" r:id="rId12"/>
    <p:sldLayoutId id="2147483807" r:id="rId13"/>
    <p:sldLayoutId id="2147483875" r:id="rId14"/>
    <p:sldLayoutId id="2147483808" r:id="rId15"/>
    <p:sldLayoutId id="2147483876" r:id="rId16"/>
    <p:sldLayoutId id="2147483755" r:id="rId17"/>
    <p:sldLayoutId id="2147483877" r:id="rId18"/>
    <p:sldLayoutId id="2147483853" r:id="rId19"/>
    <p:sldLayoutId id="2147483878" r:id="rId20"/>
    <p:sldLayoutId id="2147483852" r:id="rId21"/>
    <p:sldLayoutId id="2147483879" r:id="rId22"/>
    <p:sldLayoutId id="2147483850" r:id="rId23"/>
    <p:sldLayoutId id="2147483880" r:id="rId24"/>
    <p:sldLayoutId id="2147483809" r:id="rId25"/>
    <p:sldLayoutId id="2147483881" r:id="rId26"/>
    <p:sldLayoutId id="2147483854" r:id="rId27"/>
    <p:sldLayoutId id="2147483882" r:id="rId28"/>
    <p:sldLayoutId id="2147483863" r:id="rId29"/>
    <p:sldLayoutId id="2147483867" r:id="rId30"/>
    <p:sldLayoutId id="2147483868" r:id="rId31"/>
    <p:sldLayoutId id="2147483869" r:id="rId32"/>
    <p:sldLayoutId id="2147483870" r:id="rId33"/>
    <p:sldLayoutId id="2147483871" r:id="rId34"/>
    <p:sldLayoutId id="2147483872" r:id="rId35"/>
    <p:sldLayoutId id="2147483873" r:id="rId36"/>
    <p:sldLayoutId id="2147483743" r:id="rId37"/>
    <p:sldLayoutId id="2147483888" r:id="rId38"/>
    <p:sldLayoutId id="2147483744" r:id="rId39"/>
    <p:sldLayoutId id="2147483889" r:id="rId40"/>
    <p:sldLayoutId id="2147483885" r:id="rId41"/>
    <p:sldLayoutId id="2147483890" r:id="rId42"/>
    <p:sldLayoutId id="2147483884" r:id="rId43"/>
    <p:sldLayoutId id="2147483834" r:id="rId44"/>
    <p:sldLayoutId id="2147483883" r:id="rId45"/>
    <p:sldLayoutId id="2147483938" r:id="rId46"/>
  </p:sldLayoutIdLst>
  <p:hf hdr="0" ftr="0" dt="0"/>
  <p:txStyles>
    <p:titleStyle>
      <a:lvl1pPr algn="l" defTabSz="914400" rtl="0" eaLnBrk="1" latinLnBrk="0" hangingPunct="1">
        <a:lnSpc>
          <a:spcPct val="83000"/>
        </a:lnSpc>
        <a:spcBef>
          <a:spcPct val="0"/>
        </a:spcBef>
        <a:buNone/>
        <a:defRPr sz="4400" kern="1200">
          <a:solidFill>
            <a:schemeClr val="tx2"/>
          </a:solidFill>
          <a:latin typeface="+mj-lt"/>
          <a:ea typeface="+mj-ea"/>
          <a:cs typeface="+mj-cs"/>
        </a:defRPr>
      </a:lvl1pPr>
    </p:titleStyle>
    <p:bodyStyle>
      <a:lvl1pPr marL="268288" indent="-268288" algn="l" defTabSz="914400" rtl="0" eaLnBrk="1" latinLnBrk="0" hangingPunct="1">
        <a:lnSpc>
          <a:spcPct val="90000"/>
        </a:lnSpc>
        <a:spcBef>
          <a:spcPts val="0"/>
        </a:spcBef>
        <a:spcAft>
          <a:spcPts val="600"/>
        </a:spcAft>
        <a:buClr>
          <a:schemeClr val="accent2"/>
        </a:buClr>
        <a:buFont typeface="Arial" panose="020B0604020202020204" pitchFamily="34" charset="0"/>
        <a:buChar char="•"/>
        <a:defRPr sz="2000" kern="1200" baseline="0">
          <a:solidFill>
            <a:schemeClr val="tx2"/>
          </a:solidFill>
          <a:latin typeface="+mn-lt"/>
          <a:ea typeface="+mn-ea"/>
          <a:cs typeface="+mn-cs"/>
        </a:defRPr>
      </a:lvl1pPr>
      <a:lvl2pPr marL="720725" indent="-360363" algn="l" defTabSz="914400" rtl="0" eaLnBrk="1" latinLnBrk="0" hangingPunct="1">
        <a:lnSpc>
          <a:spcPct val="90000"/>
        </a:lnSpc>
        <a:spcBef>
          <a:spcPts val="0"/>
        </a:spcBef>
        <a:spcAft>
          <a:spcPts val="600"/>
        </a:spcAft>
        <a:buClr>
          <a:schemeClr val="accent2"/>
        </a:buClr>
        <a:buFont typeface="ABC Favorit Book" panose="020B0404030202060203" pitchFamily="34" charset="0"/>
        <a:buChar char="—"/>
        <a:defRPr sz="1800" kern="1200" baseline="0">
          <a:solidFill>
            <a:schemeClr val="tx2"/>
          </a:solidFill>
          <a:latin typeface="+mn-lt"/>
          <a:ea typeface="+mn-ea"/>
          <a:cs typeface="+mn-cs"/>
        </a:defRPr>
      </a:lvl2pPr>
      <a:lvl3pPr marL="987425" indent="-266700" algn="l" defTabSz="914400" rtl="0" eaLnBrk="1" latinLnBrk="0" hangingPunct="1">
        <a:lnSpc>
          <a:spcPct val="90000"/>
        </a:lnSpc>
        <a:spcBef>
          <a:spcPts val="0"/>
        </a:spcBef>
        <a:spcAft>
          <a:spcPts val="600"/>
        </a:spcAft>
        <a:buClr>
          <a:schemeClr val="accent2"/>
        </a:buClr>
        <a:buFont typeface="Wingdings" panose="05000000000000000000" pitchFamily="2" charset="2"/>
        <a:buChar char="§"/>
        <a:defRPr sz="1400" kern="1200" baseline="0">
          <a:solidFill>
            <a:schemeClr val="tx2"/>
          </a:soli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Char char="​"/>
        <a:defRPr sz="2400" b="1" kern="1200" baseline="0">
          <a:solidFill>
            <a:schemeClr val="tx2"/>
          </a:solidFill>
          <a:latin typeface="+mj-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2400" kern="1200" baseline="0">
          <a:solidFill>
            <a:schemeClr val="tx2"/>
          </a:solidFill>
          <a:latin typeface="+mn-lt"/>
          <a:ea typeface="+mn-ea"/>
          <a:cs typeface="+mn-cs"/>
        </a:defRPr>
      </a:lvl5pPr>
      <a:lvl6pPr marL="540000" indent="-180000" algn="l" defTabSz="914400" rtl="0" eaLnBrk="1" latinLnBrk="0" hangingPunct="1">
        <a:lnSpc>
          <a:spcPct val="90000"/>
        </a:lnSpc>
        <a:spcBef>
          <a:spcPts val="0"/>
        </a:spcBef>
        <a:spcAft>
          <a:spcPts val="600"/>
        </a:spcAft>
        <a:buClr>
          <a:schemeClr val="accent2"/>
        </a:buClr>
        <a:buFont typeface="ABC Favorit Book" panose="020B0404030202060203" pitchFamily="34" charset="0"/>
        <a:buChar char="—"/>
        <a:defRPr sz="1200" kern="1200" baseline="0">
          <a:solidFill>
            <a:schemeClr val="tx2"/>
          </a:solidFill>
          <a:latin typeface="+mn-lt"/>
          <a:ea typeface="+mn-ea"/>
          <a:cs typeface="+mn-cs"/>
        </a:defRPr>
      </a:lvl6pPr>
      <a:lvl7pPr marL="0" indent="0" algn="l" defTabSz="914400" rtl="0" eaLnBrk="1" latinLnBrk="0" hangingPunct="1">
        <a:lnSpc>
          <a:spcPct val="90000"/>
        </a:lnSpc>
        <a:spcBef>
          <a:spcPts val="0"/>
        </a:spcBef>
        <a:spcAft>
          <a:spcPts val="600"/>
        </a:spcAft>
        <a:buFont typeface="Arial" panose="020B0604020202020204" pitchFamily="34" charset="0"/>
        <a:buChar char="​"/>
        <a:defRPr sz="1200" b="1" kern="1200" baseline="0">
          <a:solidFill>
            <a:schemeClr val="tx2"/>
          </a:solidFill>
          <a:latin typeface="+mj-lt"/>
          <a:ea typeface="+mn-ea"/>
          <a:cs typeface="+mn-cs"/>
        </a:defRPr>
      </a:lvl7pPr>
      <a:lvl8pPr marL="0" indent="0" algn="l" defTabSz="914400" rtl="0" eaLnBrk="1" latinLnBrk="0" hangingPunct="1">
        <a:lnSpc>
          <a:spcPct val="90000"/>
        </a:lnSpc>
        <a:spcBef>
          <a:spcPts val="0"/>
        </a:spcBef>
        <a:spcAft>
          <a:spcPts val="600"/>
        </a:spcAft>
        <a:buFont typeface="Arial" panose="020B0604020202020204" pitchFamily="34" charset="0"/>
        <a:buChar char="​"/>
        <a:defRPr sz="1200" kern="1200" baseline="0">
          <a:solidFill>
            <a:schemeClr val="tx2"/>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kern="1200" baseline="0">
          <a:solidFill>
            <a:schemeClr val="tx2"/>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9" userDrawn="1">
          <p15:clr>
            <a:srgbClr val="FBAE40"/>
          </p15:clr>
        </p15:guide>
        <p15:guide id="2" pos="705" userDrawn="1">
          <p15:clr>
            <a:srgbClr val="A4A4A4"/>
          </p15:clr>
        </p15:guide>
        <p15:guide id="3" orient="horz" pos="428" userDrawn="1">
          <p15:clr>
            <a:srgbClr val="FBAE40"/>
          </p15:clr>
        </p15:guide>
        <p15:guide id="4" orient="horz" pos="3891" userDrawn="1">
          <p15:clr>
            <a:srgbClr val="FBAE40"/>
          </p15:clr>
        </p15:guide>
        <p15:guide id="5" pos="1034" userDrawn="1">
          <p15:clr>
            <a:srgbClr val="A4A4A4"/>
          </p15:clr>
        </p15:guide>
        <p15:guide id="6" pos="1299" userDrawn="1">
          <p15:clr>
            <a:srgbClr val="A4A4A4"/>
          </p15:clr>
        </p15:guide>
        <p15:guide id="7" pos="1628" userDrawn="1">
          <p15:clr>
            <a:srgbClr val="A4A4A4"/>
          </p15:clr>
        </p15:guide>
        <p15:guide id="8" pos="1893" userDrawn="1">
          <p15:clr>
            <a:srgbClr val="A4A4A4"/>
          </p15:clr>
        </p15:guide>
        <p15:guide id="9" pos="2222" userDrawn="1">
          <p15:clr>
            <a:srgbClr val="A4A4A4"/>
          </p15:clr>
        </p15:guide>
        <p15:guide id="10" pos="2487" userDrawn="1">
          <p15:clr>
            <a:srgbClr val="A4A4A4"/>
          </p15:clr>
        </p15:guide>
        <p15:guide id="11" pos="2816" userDrawn="1">
          <p15:clr>
            <a:srgbClr val="A4A4A4"/>
          </p15:clr>
        </p15:guide>
        <p15:guide id="12" pos="3081" userDrawn="1">
          <p15:clr>
            <a:srgbClr val="A4A4A4"/>
          </p15:clr>
        </p15:guide>
        <p15:guide id="13" pos="3410" userDrawn="1">
          <p15:clr>
            <a:srgbClr val="A4A4A4"/>
          </p15:clr>
        </p15:guide>
        <p15:guide id="14" pos="3675" userDrawn="1">
          <p15:clr>
            <a:srgbClr val="A4A4A4"/>
          </p15:clr>
        </p15:guide>
        <p15:guide id="15" pos="4004" userDrawn="1">
          <p15:clr>
            <a:srgbClr val="A4A4A4"/>
          </p15:clr>
        </p15:guide>
        <p15:guide id="16" pos="4269" userDrawn="1">
          <p15:clr>
            <a:srgbClr val="A4A4A4"/>
          </p15:clr>
        </p15:guide>
        <p15:guide id="17" pos="4598" userDrawn="1">
          <p15:clr>
            <a:srgbClr val="A4A4A4"/>
          </p15:clr>
        </p15:guide>
        <p15:guide id="18" pos="4863" userDrawn="1">
          <p15:clr>
            <a:srgbClr val="A4A4A4"/>
          </p15:clr>
        </p15:guide>
        <p15:guide id="19" pos="5192" userDrawn="1">
          <p15:clr>
            <a:srgbClr val="A4A4A4"/>
          </p15:clr>
        </p15:guide>
        <p15:guide id="20" pos="5457" userDrawn="1">
          <p15:clr>
            <a:srgbClr val="A4A4A4"/>
          </p15:clr>
        </p15:guide>
        <p15:guide id="21" pos="5786" userDrawn="1">
          <p15:clr>
            <a:srgbClr val="A4A4A4"/>
          </p15:clr>
        </p15:guide>
        <p15:guide id="22" pos="6051" userDrawn="1">
          <p15:clr>
            <a:srgbClr val="A4A4A4"/>
          </p15:clr>
        </p15:guide>
        <p15:guide id="23" pos="6380" userDrawn="1">
          <p15:clr>
            <a:srgbClr val="A4A4A4"/>
          </p15:clr>
        </p15:guide>
        <p15:guide id="24" pos="6645" userDrawn="1">
          <p15:clr>
            <a:srgbClr val="A4A4A4"/>
          </p15:clr>
        </p15:guide>
        <p15:guide id="25" pos="6974" userDrawn="1">
          <p15:clr>
            <a:srgbClr val="A4A4A4"/>
          </p15:clr>
        </p15:guide>
        <p15:guide id="26" pos="7240" userDrawn="1">
          <p15:clr>
            <a:srgbClr val="FBAE40"/>
          </p15:clr>
        </p15:guide>
        <p15:guide id="27" pos="176" userDrawn="1">
          <p15:clr>
            <a:srgbClr val="F26B43"/>
          </p15:clr>
        </p15:guide>
        <p15:guide id="28" pos="7503" userDrawn="1">
          <p15:clr>
            <a:srgbClr val="F26B43"/>
          </p15:clr>
        </p15:guide>
        <p15:guide id="29" orient="horz" pos="176" userDrawn="1">
          <p15:clr>
            <a:srgbClr val="F26B43"/>
          </p15:clr>
        </p15:guide>
        <p15:guide id="30" orient="horz" pos="4143" userDrawn="1">
          <p15:clr>
            <a:srgbClr val="F26B43"/>
          </p15:clr>
        </p15:guide>
        <p15:guide id="31" orient="horz" pos="1154" userDrawn="1">
          <p15:clr>
            <a:srgbClr val="A4A3A4"/>
          </p15:clr>
        </p15:guide>
        <p15:guide id="32" orient="horz" pos="1483" userDrawn="1">
          <p15:clr>
            <a:srgbClr val="A4A3A4"/>
          </p15:clr>
        </p15:guide>
        <p15:guide id="33" orient="horz" pos="3714"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696913" y="442528"/>
            <a:ext cx="9899967" cy="754096"/>
          </a:xfrm>
          <a:prstGeom prst="rect">
            <a:avLst/>
          </a:prstGeom>
        </p:spPr>
        <p:txBody>
          <a:bodyPr vert="horz" lIns="0" tIns="0" rIns="0" bIns="0" rtlCol="0" anchor="t" anchorCtr="0">
            <a:noAutofit/>
          </a:bodyPr>
          <a:lstStyle/>
          <a:p>
            <a:r>
              <a:rPr lang="nn-NO"/>
              <a:t>Klikk for å redigere tittelstil</a:t>
            </a:r>
          </a:p>
        </p:txBody>
      </p:sp>
      <p:sp>
        <p:nvSpPr>
          <p:cNvPr id="3" name="Text Placeholder 2"/>
          <p:cNvSpPr>
            <a:spLocks noGrp="1"/>
          </p:cNvSpPr>
          <p:nvPr>
            <p:ph type="body" idx="1"/>
          </p:nvPr>
        </p:nvSpPr>
        <p:spPr>
          <a:xfrm>
            <a:off x="696913" y="1483360"/>
            <a:ext cx="10796588" cy="4412615"/>
          </a:xfrm>
          <a:prstGeom prst="rect">
            <a:avLst/>
          </a:prstGeom>
        </p:spPr>
        <p:txBody>
          <a:bodyPr vert="horz" lIns="0" tIns="0" rIns="0" bIns="0" rtlCol="0">
            <a:noAutofit/>
          </a:bodyPr>
          <a:lstStyle/>
          <a:p>
            <a:pPr lvl="0"/>
            <a:r>
              <a:rPr lang="nn-NO" noProof="0"/>
              <a:t>Level 1</a:t>
            </a:r>
          </a:p>
          <a:p>
            <a:pPr lvl="0"/>
            <a:r>
              <a:rPr lang="nn-NO" noProof="0" err="1"/>
              <a:t>sdf</a:t>
            </a:r>
            <a:r>
              <a:rPr lang="nn-NO" noProof="0"/>
              <a:t>     </a:t>
            </a:r>
          </a:p>
          <a:p>
            <a:pPr lvl="1"/>
            <a:r>
              <a:rPr lang="nn-NO" noProof="0"/>
              <a:t>Level 2</a:t>
            </a:r>
          </a:p>
          <a:p>
            <a:pPr lvl="1"/>
            <a:r>
              <a:rPr lang="nn-NO" noProof="0" err="1"/>
              <a:t>Asd</a:t>
            </a:r>
            <a:r>
              <a:rPr lang="nn-NO" noProof="0"/>
              <a:t> </a:t>
            </a:r>
          </a:p>
          <a:p>
            <a:pPr lvl="2"/>
            <a:r>
              <a:rPr lang="nn-NO" noProof="0"/>
              <a:t>Level 3</a:t>
            </a:r>
          </a:p>
          <a:p>
            <a:pPr lvl="2"/>
            <a:r>
              <a:rPr lang="nn-NO" noProof="0" err="1"/>
              <a:t>Sdf</a:t>
            </a:r>
            <a:endParaRPr lang="nn-NO" noProof="0"/>
          </a:p>
          <a:p>
            <a:pPr lvl="2"/>
            <a:endParaRPr lang="nn-NO" noProof="0"/>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279400" y="6554934"/>
            <a:ext cx="417513" cy="109537"/>
          </a:xfrm>
          <a:prstGeom prst="rect">
            <a:avLst/>
          </a:prstGeom>
        </p:spPr>
        <p:txBody>
          <a:bodyPr vert="horz" lIns="0" tIns="180000" rIns="0" bIns="0" rtlCol="0" anchor="b" anchorCtr="0"/>
          <a:lstStyle>
            <a:lvl1pPr algn="l">
              <a:defRPr sz="1000">
                <a:solidFill>
                  <a:schemeClr val="tx2"/>
                </a:solidFill>
              </a:defRPr>
            </a:lvl1pPr>
          </a:lstStyle>
          <a:p>
            <a:fld id="{23AA811B-2EBD-4900-905E-5BE206449611}" type="slidenum">
              <a:rPr lang="nn-NO" smtClean="0"/>
              <a:pPr/>
              <a:t>‹#›</a:t>
            </a:fld>
            <a:endParaRPr lang="nn-NO"/>
          </a:p>
        </p:txBody>
      </p:sp>
      <p:sp>
        <p:nvSpPr>
          <p:cNvPr id="6" name="Logo">
            <a:extLst>
              <a:ext uri="{FF2B5EF4-FFF2-40B4-BE49-F238E27FC236}">
                <a16:creationId xmlns:a16="http://schemas.microsoft.com/office/drawing/2014/main" id="{D230C660-F19C-4BE7-263B-DB084649CA19}"/>
              </a:ext>
            </a:extLst>
          </p:cNvPr>
          <p:cNvSpPr txBox="1">
            <a:spLocks/>
          </p:cNvSpPr>
          <p:nvPr userDrawn="1"/>
        </p:nvSpPr>
        <p:spPr bwMode="ltGray">
          <a:xfrm>
            <a:off x="11173619" y="0"/>
            <a:ext cx="736600" cy="879168"/>
          </a:xfrm>
          <a:prstGeom prst="rect">
            <a:avLst/>
          </a:prstGeom>
          <a:solidFill>
            <a:schemeClr val="tx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a:t>
            </a:r>
          </a:p>
        </p:txBody>
      </p:sp>
      <p:sp>
        <p:nvSpPr>
          <p:cNvPr id="10" name="Logo">
            <a:extLst>
              <a:ext uri="{FF2B5EF4-FFF2-40B4-BE49-F238E27FC236}">
                <a16:creationId xmlns:a16="http://schemas.microsoft.com/office/drawing/2014/main" id="{67007074-9F1D-7389-1967-82C4C5DB1122}"/>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z</a:t>
            </a:r>
          </a:p>
        </p:txBody>
      </p:sp>
      <p:pic>
        <p:nvPicPr>
          <p:cNvPr id="5" name="Picture 4">
            <a:extLst>
              <a:ext uri="{FF2B5EF4-FFF2-40B4-BE49-F238E27FC236}">
                <a16:creationId xmlns:a16="http://schemas.microsoft.com/office/drawing/2014/main" id="{D12126C5-23B6-F1F2-CA0B-1EBFF499D190}"/>
              </a:ext>
            </a:extLst>
          </p:cNvPr>
          <p:cNvPicPr>
            <a:picLocks noChangeAspect="1"/>
          </p:cNvPicPr>
          <p:nvPr userDrawn="1"/>
        </p:nvPicPr>
        <p:blipFill>
          <a:blip r:embed="rId48">
            <a:extLst>
              <a:ext uri="{28A0092B-C50C-407E-A947-70E740481C1C}">
                <a14:useLocalDpi xmlns:a14="http://schemas.microsoft.com/office/drawing/2010/main" val="0"/>
              </a:ext>
            </a:extLst>
          </a:blip>
          <a:stretch>
            <a:fillRect/>
          </a:stretch>
        </p:blipFill>
        <p:spPr>
          <a:xfrm>
            <a:off x="11242747" y="6322825"/>
            <a:ext cx="612000" cy="482315"/>
          </a:xfrm>
          <a:prstGeom prst="rect">
            <a:avLst/>
          </a:prstGeom>
        </p:spPr>
      </p:pic>
    </p:spTree>
    <p:extLst>
      <p:ext uri="{BB962C8B-B14F-4D97-AF65-F5344CB8AC3E}">
        <p14:creationId xmlns:p14="http://schemas.microsoft.com/office/powerpoint/2010/main" val="4164560211"/>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 id="2147483908" r:id="rId17"/>
    <p:sldLayoutId id="2147483909" r:id="rId18"/>
    <p:sldLayoutId id="2147483910" r:id="rId19"/>
    <p:sldLayoutId id="2147483911" r:id="rId20"/>
    <p:sldLayoutId id="2147483912" r:id="rId21"/>
    <p:sldLayoutId id="2147483913" r:id="rId22"/>
    <p:sldLayoutId id="2147483914" r:id="rId23"/>
    <p:sldLayoutId id="2147483915" r:id="rId24"/>
    <p:sldLayoutId id="2147483916" r:id="rId25"/>
    <p:sldLayoutId id="2147483917" r:id="rId26"/>
    <p:sldLayoutId id="2147483918" r:id="rId27"/>
    <p:sldLayoutId id="2147483919" r:id="rId28"/>
    <p:sldLayoutId id="2147483920" r:id="rId29"/>
    <p:sldLayoutId id="2147483921" r:id="rId30"/>
    <p:sldLayoutId id="2147483922" r:id="rId31"/>
    <p:sldLayoutId id="2147483923" r:id="rId32"/>
    <p:sldLayoutId id="2147483924" r:id="rId33"/>
    <p:sldLayoutId id="2147483925" r:id="rId34"/>
    <p:sldLayoutId id="2147483926" r:id="rId35"/>
    <p:sldLayoutId id="2147483927" r:id="rId36"/>
    <p:sldLayoutId id="2147483928" r:id="rId37"/>
    <p:sldLayoutId id="2147483929" r:id="rId38"/>
    <p:sldLayoutId id="2147483930" r:id="rId39"/>
    <p:sldLayoutId id="2147483931" r:id="rId40"/>
    <p:sldLayoutId id="2147483932" r:id="rId41"/>
    <p:sldLayoutId id="2147483933" r:id="rId42"/>
    <p:sldLayoutId id="2147483934" r:id="rId43"/>
    <p:sldLayoutId id="2147483935" r:id="rId44"/>
    <p:sldLayoutId id="2147483936" r:id="rId45"/>
    <p:sldLayoutId id="2147483937" r:id="rId46"/>
  </p:sldLayoutIdLst>
  <p:hf hdr="0" ftr="0" dt="0"/>
  <p:txStyles>
    <p:titleStyle>
      <a:lvl1pPr algn="l" defTabSz="914400" rtl="0" eaLnBrk="1" latinLnBrk="0" hangingPunct="1">
        <a:lnSpc>
          <a:spcPct val="83000"/>
        </a:lnSpc>
        <a:spcBef>
          <a:spcPct val="0"/>
        </a:spcBef>
        <a:buNone/>
        <a:defRPr sz="4400" kern="1200">
          <a:solidFill>
            <a:schemeClr val="tx2"/>
          </a:solidFill>
          <a:latin typeface="+mj-lt"/>
          <a:ea typeface="+mj-ea"/>
          <a:cs typeface="+mj-cs"/>
        </a:defRPr>
      </a:lvl1pPr>
    </p:titleStyle>
    <p:bodyStyle>
      <a:lvl1pPr marL="268288" indent="-268288" algn="l" defTabSz="914400" rtl="0" eaLnBrk="1" latinLnBrk="0" hangingPunct="1">
        <a:lnSpc>
          <a:spcPct val="90000"/>
        </a:lnSpc>
        <a:spcBef>
          <a:spcPts val="0"/>
        </a:spcBef>
        <a:spcAft>
          <a:spcPts val="600"/>
        </a:spcAft>
        <a:buClr>
          <a:schemeClr val="accent2"/>
        </a:buClr>
        <a:buFont typeface="Arial" panose="020B0604020202020204" pitchFamily="34" charset="0"/>
        <a:buChar char="•"/>
        <a:defRPr sz="2000" kern="1200" baseline="0">
          <a:solidFill>
            <a:schemeClr val="tx2"/>
          </a:solidFill>
          <a:latin typeface="+mn-lt"/>
          <a:ea typeface="+mn-ea"/>
          <a:cs typeface="+mn-cs"/>
        </a:defRPr>
      </a:lvl1pPr>
      <a:lvl2pPr marL="720725" indent="-360363" algn="l" defTabSz="914400" rtl="0" eaLnBrk="1" latinLnBrk="0" hangingPunct="1">
        <a:lnSpc>
          <a:spcPct val="90000"/>
        </a:lnSpc>
        <a:spcBef>
          <a:spcPts val="0"/>
        </a:spcBef>
        <a:spcAft>
          <a:spcPts val="600"/>
        </a:spcAft>
        <a:buClr>
          <a:schemeClr val="accent2"/>
        </a:buClr>
        <a:buFont typeface="ABC Favorit Book" panose="020B0404030202060203" pitchFamily="34" charset="0"/>
        <a:buChar char="—"/>
        <a:defRPr sz="1800" kern="1200" baseline="0">
          <a:solidFill>
            <a:schemeClr val="tx2"/>
          </a:solidFill>
          <a:latin typeface="+mn-lt"/>
          <a:ea typeface="+mn-ea"/>
          <a:cs typeface="+mn-cs"/>
        </a:defRPr>
      </a:lvl2pPr>
      <a:lvl3pPr marL="987425" indent="-266700" algn="l" defTabSz="914400" rtl="0" eaLnBrk="1" latinLnBrk="0" hangingPunct="1">
        <a:lnSpc>
          <a:spcPct val="90000"/>
        </a:lnSpc>
        <a:spcBef>
          <a:spcPts val="0"/>
        </a:spcBef>
        <a:spcAft>
          <a:spcPts val="600"/>
        </a:spcAft>
        <a:buClr>
          <a:schemeClr val="accent2"/>
        </a:buClr>
        <a:buFont typeface="Wingdings" panose="05000000000000000000" pitchFamily="2" charset="2"/>
        <a:buChar char="§"/>
        <a:defRPr sz="1400" kern="1200" baseline="0">
          <a:solidFill>
            <a:schemeClr val="tx2"/>
          </a:soli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Char char="​"/>
        <a:defRPr sz="2400" b="1" kern="1200" baseline="0">
          <a:solidFill>
            <a:schemeClr val="tx2"/>
          </a:solidFill>
          <a:latin typeface="+mj-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2400" kern="1200" baseline="0">
          <a:solidFill>
            <a:schemeClr val="tx2"/>
          </a:solidFill>
          <a:latin typeface="+mn-lt"/>
          <a:ea typeface="+mn-ea"/>
          <a:cs typeface="+mn-cs"/>
        </a:defRPr>
      </a:lvl5pPr>
      <a:lvl6pPr marL="540000" indent="-180000" algn="l" defTabSz="914400" rtl="0" eaLnBrk="1" latinLnBrk="0" hangingPunct="1">
        <a:lnSpc>
          <a:spcPct val="90000"/>
        </a:lnSpc>
        <a:spcBef>
          <a:spcPts val="0"/>
        </a:spcBef>
        <a:spcAft>
          <a:spcPts val="600"/>
        </a:spcAft>
        <a:buClr>
          <a:schemeClr val="accent2"/>
        </a:buClr>
        <a:buFont typeface="ABC Favorit Book" panose="020B0404030202060203" pitchFamily="34" charset="0"/>
        <a:buChar char="—"/>
        <a:defRPr sz="1200" kern="1200" baseline="0">
          <a:solidFill>
            <a:schemeClr val="tx2"/>
          </a:solidFill>
          <a:latin typeface="+mn-lt"/>
          <a:ea typeface="+mn-ea"/>
          <a:cs typeface="+mn-cs"/>
        </a:defRPr>
      </a:lvl6pPr>
      <a:lvl7pPr marL="0" indent="0" algn="l" defTabSz="914400" rtl="0" eaLnBrk="1" latinLnBrk="0" hangingPunct="1">
        <a:lnSpc>
          <a:spcPct val="90000"/>
        </a:lnSpc>
        <a:spcBef>
          <a:spcPts val="0"/>
        </a:spcBef>
        <a:spcAft>
          <a:spcPts val="600"/>
        </a:spcAft>
        <a:buFont typeface="Arial" panose="020B0604020202020204" pitchFamily="34" charset="0"/>
        <a:buChar char="​"/>
        <a:defRPr sz="1200" b="1" kern="1200" baseline="0">
          <a:solidFill>
            <a:schemeClr val="tx2"/>
          </a:solidFill>
          <a:latin typeface="+mj-lt"/>
          <a:ea typeface="+mn-ea"/>
          <a:cs typeface="+mn-cs"/>
        </a:defRPr>
      </a:lvl7pPr>
      <a:lvl8pPr marL="0" indent="0" algn="l" defTabSz="914400" rtl="0" eaLnBrk="1" latinLnBrk="0" hangingPunct="1">
        <a:lnSpc>
          <a:spcPct val="90000"/>
        </a:lnSpc>
        <a:spcBef>
          <a:spcPts val="0"/>
        </a:spcBef>
        <a:spcAft>
          <a:spcPts val="600"/>
        </a:spcAft>
        <a:buFont typeface="Arial" panose="020B0604020202020204" pitchFamily="34" charset="0"/>
        <a:buChar char="​"/>
        <a:defRPr sz="1200" kern="1200" baseline="0">
          <a:solidFill>
            <a:schemeClr val="tx2"/>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kern="1200" baseline="0">
          <a:solidFill>
            <a:schemeClr val="tx2"/>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696913" y="442528"/>
            <a:ext cx="9899967" cy="754096"/>
          </a:xfrm>
          <a:prstGeom prst="rect">
            <a:avLst/>
          </a:prstGeom>
        </p:spPr>
        <p:txBody>
          <a:bodyPr vert="horz" lIns="0" tIns="0" rIns="0" bIns="0" rtlCol="0" anchor="t" anchorCtr="0">
            <a:noAutofit/>
          </a:bodyPr>
          <a:lstStyle/>
          <a:p>
            <a:r>
              <a:rPr lang="nn-NO"/>
              <a:t>Klikk for å redigere tittelstil</a:t>
            </a:r>
          </a:p>
        </p:txBody>
      </p:sp>
      <p:sp>
        <p:nvSpPr>
          <p:cNvPr id="3" name="Text Placeholder 2"/>
          <p:cNvSpPr>
            <a:spLocks noGrp="1"/>
          </p:cNvSpPr>
          <p:nvPr>
            <p:ph type="body" idx="1"/>
          </p:nvPr>
        </p:nvSpPr>
        <p:spPr>
          <a:xfrm>
            <a:off x="696913" y="1483360"/>
            <a:ext cx="10796588" cy="4412615"/>
          </a:xfrm>
          <a:prstGeom prst="rect">
            <a:avLst/>
          </a:prstGeom>
        </p:spPr>
        <p:txBody>
          <a:bodyPr vert="horz" lIns="0" tIns="0" rIns="0" bIns="0" rtlCol="0">
            <a:noAutofit/>
          </a:bodyPr>
          <a:lstStyle/>
          <a:p>
            <a:pPr lvl="0"/>
            <a:r>
              <a:rPr lang="nn-NO" noProof="0"/>
              <a:t>Level 1</a:t>
            </a:r>
          </a:p>
          <a:p>
            <a:pPr lvl="0"/>
            <a:r>
              <a:rPr lang="nn-NO" noProof="0" err="1"/>
              <a:t>sdf</a:t>
            </a:r>
            <a:r>
              <a:rPr lang="nn-NO" noProof="0"/>
              <a:t>     </a:t>
            </a:r>
          </a:p>
          <a:p>
            <a:pPr lvl="1"/>
            <a:r>
              <a:rPr lang="nn-NO" noProof="0"/>
              <a:t>Level 2</a:t>
            </a:r>
          </a:p>
          <a:p>
            <a:pPr lvl="1"/>
            <a:r>
              <a:rPr lang="nn-NO" noProof="0" err="1"/>
              <a:t>Asd</a:t>
            </a:r>
            <a:r>
              <a:rPr lang="nn-NO" noProof="0"/>
              <a:t> </a:t>
            </a:r>
          </a:p>
          <a:p>
            <a:pPr lvl="2"/>
            <a:r>
              <a:rPr lang="nn-NO" noProof="0"/>
              <a:t>Level 3</a:t>
            </a:r>
          </a:p>
          <a:p>
            <a:pPr lvl="2"/>
            <a:r>
              <a:rPr lang="nn-NO" noProof="0" err="1"/>
              <a:t>Sdf</a:t>
            </a:r>
            <a:endParaRPr lang="nn-NO" noProof="0"/>
          </a:p>
          <a:p>
            <a:pPr lvl="2"/>
            <a:endParaRPr lang="nn-NO" noProof="0"/>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279400" y="6554934"/>
            <a:ext cx="417513" cy="109537"/>
          </a:xfrm>
          <a:prstGeom prst="rect">
            <a:avLst/>
          </a:prstGeom>
        </p:spPr>
        <p:txBody>
          <a:bodyPr vert="horz" lIns="0" tIns="180000" rIns="0" bIns="0" rtlCol="0" anchor="b" anchorCtr="0"/>
          <a:lstStyle>
            <a:lvl1pPr algn="l">
              <a:defRPr sz="1000">
                <a:solidFill>
                  <a:schemeClr val="tx2"/>
                </a:solidFill>
              </a:defRPr>
            </a:lvl1pPr>
          </a:lstStyle>
          <a:p>
            <a:fld id="{23AA811B-2EBD-4900-905E-5BE206449611}" type="slidenum">
              <a:rPr lang="nn-NO" smtClean="0"/>
              <a:pPr/>
              <a:t>‹#›</a:t>
            </a:fld>
            <a:endParaRPr lang="nn-NO"/>
          </a:p>
        </p:txBody>
      </p:sp>
      <p:sp>
        <p:nvSpPr>
          <p:cNvPr id="6" name="Logo">
            <a:extLst>
              <a:ext uri="{FF2B5EF4-FFF2-40B4-BE49-F238E27FC236}">
                <a16:creationId xmlns:a16="http://schemas.microsoft.com/office/drawing/2014/main" id="{D230C660-F19C-4BE7-263B-DB084649CA19}"/>
              </a:ext>
            </a:extLst>
          </p:cNvPr>
          <p:cNvSpPr txBox="1">
            <a:spLocks/>
          </p:cNvSpPr>
          <p:nvPr userDrawn="1"/>
        </p:nvSpPr>
        <p:spPr bwMode="ltGray">
          <a:xfrm>
            <a:off x="11173619" y="0"/>
            <a:ext cx="736600" cy="879168"/>
          </a:xfrm>
          <a:prstGeom prst="rect">
            <a:avLst/>
          </a:prstGeom>
          <a:solidFill>
            <a:schemeClr val="tx2"/>
          </a:solidFill>
        </p:spPr>
        <p:txBody>
          <a:bodyPr>
            <a:norm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a:t>
            </a:r>
          </a:p>
        </p:txBody>
      </p:sp>
      <p:sp>
        <p:nvSpPr>
          <p:cNvPr id="10" name="Logo">
            <a:extLst>
              <a:ext uri="{FF2B5EF4-FFF2-40B4-BE49-F238E27FC236}">
                <a16:creationId xmlns:a16="http://schemas.microsoft.com/office/drawing/2014/main" id="{67007074-9F1D-7389-1967-82C4C5DB1122}"/>
              </a:ext>
            </a:extLst>
          </p:cNvPr>
          <p:cNvSpPr txBox="1">
            <a:spLocks/>
          </p:cNvSpPr>
          <p:nvPr userDrawn="1"/>
        </p:nvSpPr>
        <p:spPr bwMode="white">
          <a:xfrm>
            <a:off x="11332939" y="383824"/>
            <a:ext cx="417961" cy="375095"/>
          </a:xfrm>
          <a:custGeom>
            <a:avLst/>
            <a:gdLst>
              <a:gd name="connsiteX0" fmla="*/ 804056 w 937233"/>
              <a:gd name="connsiteY0" fmla="*/ 685676 h 841111"/>
              <a:gd name="connsiteX1" fmla="*/ 937233 w 937233"/>
              <a:gd name="connsiteY1" fmla="*/ 685676 h 841111"/>
              <a:gd name="connsiteX2" fmla="*/ 937233 w 937233"/>
              <a:gd name="connsiteY2" fmla="*/ 712248 h 841111"/>
              <a:gd name="connsiteX3" fmla="*/ 844985 w 937233"/>
              <a:gd name="connsiteY3" fmla="*/ 712248 h 841111"/>
              <a:gd name="connsiteX4" fmla="*/ 844985 w 937233"/>
              <a:gd name="connsiteY4" fmla="*/ 748493 h 841111"/>
              <a:gd name="connsiteX5" fmla="*/ 927480 w 937233"/>
              <a:gd name="connsiteY5" fmla="*/ 748493 h 841111"/>
              <a:gd name="connsiteX6" fmla="*/ 927480 w 937233"/>
              <a:gd name="connsiteY6" fmla="*/ 775589 h 841111"/>
              <a:gd name="connsiteX7" fmla="*/ 844985 w 937233"/>
              <a:gd name="connsiteY7" fmla="*/ 775589 h 841111"/>
              <a:gd name="connsiteX8" fmla="*/ 844985 w 937233"/>
              <a:gd name="connsiteY8" fmla="*/ 839104 h 841111"/>
              <a:gd name="connsiteX9" fmla="*/ 804056 w 937233"/>
              <a:gd name="connsiteY9" fmla="*/ 839104 h 841111"/>
              <a:gd name="connsiteX10" fmla="*/ 645160 w 937233"/>
              <a:gd name="connsiteY10" fmla="*/ 685676 h 841111"/>
              <a:gd name="connsiteX11" fmla="*/ 777234 w 937233"/>
              <a:gd name="connsiteY11" fmla="*/ 685676 h 841111"/>
              <a:gd name="connsiteX12" fmla="*/ 777234 w 937233"/>
              <a:gd name="connsiteY12" fmla="*/ 712248 h 841111"/>
              <a:gd name="connsiteX13" fmla="*/ 686146 w 937233"/>
              <a:gd name="connsiteY13" fmla="*/ 712248 h 841111"/>
              <a:gd name="connsiteX14" fmla="*/ 686146 w 937233"/>
              <a:gd name="connsiteY14" fmla="*/ 746453 h 841111"/>
              <a:gd name="connsiteX15" fmla="*/ 768177 w 937233"/>
              <a:gd name="connsiteY15" fmla="*/ 746453 h 841111"/>
              <a:gd name="connsiteX16" fmla="*/ 768177 w 937233"/>
              <a:gd name="connsiteY16" fmla="*/ 773549 h 841111"/>
              <a:gd name="connsiteX17" fmla="*/ 686146 w 937233"/>
              <a:gd name="connsiteY17" fmla="*/ 773549 h 841111"/>
              <a:gd name="connsiteX18" fmla="*/ 686146 w 937233"/>
              <a:gd name="connsiteY18" fmla="*/ 811950 h 841111"/>
              <a:gd name="connsiteX19" fmla="*/ 777060 w 937233"/>
              <a:gd name="connsiteY19" fmla="*/ 811950 h 841111"/>
              <a:gd name="connsiteX20" fmla="*/ 777060 w 937233"/>
              <a:gd name="connsiteY20" fmla="*/ 839104 h 841111"/>
              <a:gd name="connsiteX21" fmla="*/ 645160 w 937233"/>
              <a:gd name="connsiteY21" fmla="*/ 839104 h 841111"/>
              <a:gd name="connsiteX22" fmla="*/ 461243 w 937233"/>
              <a:gd name="connsiteY22" fmla="*/ 685676 h 841111"/>
              <a:gd name="connsiteX23" fmla="*/ 624203 w 937233"/>
              <a:gd name="connsiteY23" fmla="*/ 685676 h 841111"/>
              <a:gd name="connsiteX24" fmla="*/ 624203 w 937233"/>
              <a:gd name="connsiteY24" fmla="*/ 712772 h 841111"/>
              <a:gd name="connsiteX25" fmla="*/ 563593 w 937233"/>
              <a:gd name="connsiteY25" fmla="*/ 712772 h 841111"/>
              <a:gd name="connsiteX26" fmla="*/ 563593 w 937233"/>
              <a:gd name="connsiteY26" fmla="*/ 839104 h 841111"/>
              <a:gd name="connsiteX27" fmla="*/ 522316 w 937233"/>
              <a:gd name="connsiteY27" fmla="*/ 839104 h 841111"/>
              <a:gd name="connsiteX28" fmla="*/ 522316 w 937233"/>
              <a:gd name="connsiteY28" fmla="*/ 712772 h 841111"/>
              <a:gd name="connsiteX29" fmla="*/ 461243 w 937233"/>
              <a:gd name="connsiteY29" fmla="*/ 712772 h 841111"/>
              <a:gd name="connsiteX30" fmla="*/ 266819 w 937233"/>
              <a:gd name="connsiteY30" fmla="*/ 685676 h 841111"/>
              <a:gd name="connsiteX31" fmla="*/ 306296 w 937233"/>
              <a:gd name="connsiteY31" fmla="*/ 685676 h 841111"/>
              <a:gd name="connsiteX32" fmla="*/ 399126 w 937233"/>
              <a:gd name="connsiteY32" fmla="*/ 781532 h 841111"/>
              <a:gd name="connsiteX33" fmla="*/ 399126 w 937233"/>
              <a:gd name="connsiteY33" fmla="*/ 685676 h 841111"/>
              <a:gd name="connsiteX34" fmla="*/ 440634 w 937233"/>
              <a:gd name="connsiteY34" fmla="*/ 685676 h 841111"/>
              <a:gd name="connsiteX35" fmla="*/ 440634 w 937233"/>
              <a:gd name="connsiteY35" fmla="*/ 839104 h 841111"/>
              <a:gd name="connsiteX36" fmla="*/ 405918 w 937233"/>
              <a:gd name="connsiteY36" fmla="*/ 839104 h 841111"/>
              <a:gd name="connsiteX37" fmla="*/ 309779 w 937233"/>
              <a:gd name="connsiteY37" fmla="*/ 738237 h 841111"/>
              <a:gd name="connsiteX38" fmla="*/ 309779 w 937233"/>
              <a:gd name="connsiteY38" fmla="*/ 839104 h 841111"/>
              <a:gd name="connsiteX39" fmla="*/ 266819 w 937233"/>
              <a:gd name="connsiteY39" fmla="*/ 839104 h 841111"/>
              <a:gd name="connsiteX40" fmla="*/ 182524 w 937233"/>
              <a:gd name="connsiteY40" fmla="*/ 685676 h 841111"/>
              <a:gd name="connsiteX41" fmla="*/ 223976 w 937233"/>
              <a:gd name="connsiteY41" fmla="*/ 685676 h 841111"/>
              <a:gd name="connsiteX42" fmla="*/ 223976 w 937233"/>
              <a:gd name="connsiteY42" fmla="*/ 839104 h 841111"/>
              <a:gd name="connsiteX43" fmla="*/ 182524 w 937233"/>
              <a:gd name="connsiteY43" fmla="*/ 839104 h 841111"/>
              <a:gd name="connsiteX44" fmla="*/ 72568 w 937233"/>
              <a:gd name="connsiteY44" fmla="*/ 683637 h 841111"/>
              <a:gd name="connsiteX45" fmla="*/ 139272 w 937233"/>
              <a:gd name="connsiteY45" fmla="*/ 695582 h 841111"/>
              <a:gd name="connsiteX46" fmla="*/ 139272 w 937233"/>
              <a:gd name="connsiteY46" fmla="*/ 725475 h 841111"/>
              <a:gd name="connsiteX47" fmla="*/ 76864 w 937233"/>
              <a:gd name="connsiteY47" fmla="*/ 711782 h 841111"/>
              <a:gd name="connsiteX48" fmla="*/ 46444 w 937233"/>
              <a:gd name="connsiteY48" fmla="*/ 725883 h 841111"/>
              <a:gd name="connsiteX49" fmla="*/ 145658 w 937233"/>
              <a:gd name="connsiteY49" fmla="*/ 797615 h 841111"/>
              <a:gd name="connsiteX50" fmla="*/ 72568 w 937233"/>
              <a:gd name="connsiteY50" fmla="*/ 841085 h 841111"/>
              <a:gd name="connsiteX51" fmla="*/ 1509 w 937233"/>
              <a:gd name="connsiteY51" fmla="*/ 826285 h 841111"/>
              <a:gd name="connsiteX52" fmla="*/ 1509 w 937233"/>
              <a:gd name="connsiteY52" fmla="*/ 793187 h 841111"/>
              <a:gd name="connsiteX53" fmla="*/ 68795 w 937233"/>
              <a:gd name="connsiteY53" fmla="*/ 812999 h 841111"/>
              <a:gd name="connsiteX54" fmla="*/ 98692 w 937233"/>
              <a:gd name="connsiteY54" fmla="*/ 795226 h 841111"/>
              <a:gd name="connsiteX55" fmla="*/ 0 w 937233"/>
              <a:gd name="connsiteY55" fmla="*/ 724136 h 841111"/>
              <a:gd name="connsiteX56" fmla="*/ 72568 w 937233"/>
              <a:gd name="connsiteY56" fmla="*/ 683637 h 841111"/>
              <a:gd name="connsiteX57" fmla="*/ 486414 w 937233"/>
              <a:gd name="connsiteY57" fmla="*/ 384595 h 841111"/>
              <a:gd name="connsiteX58" fmla="*/ 486265 w 937233"/>
              <a:gd name="connsiteY58" fmla="*/ 384998 h 841111"/>
              <a:gd name="connsiteX59" fmla="*/ 485975 w 937233"/>
              <a:gd name="connsiteY59" fmla="*/ 384707 h 841111"/>
              <a:gd name="connsiteX60" fmla="*/ 468558 w 937233"/>
              <a:gd name="connsiteY60" fmla="*/ 140376 h 841111"/>
              <a:gd name="connsiteX61" fmla="*/ 602084 w 937233"/>
              <a:gd name="connsiteY61" fmla="*/ 262745 h 841111"/>
              <a:gd name="connsiteX62" fmla="*/ 543303 w 937233"/>
              <a:gd name="connsiteY62" fmla="*/ 370075 h 841111"/>
              <a:gd name="connsiteX63" fmla="*/ 486414 w 937233"/>
              <a:gd name="connsiteY63" fmla="*/ 384595 h 841111"/>
              <a:gd name="connsiteX64" fmla="*/ 503681 w 937233"/>
              <a:gd name="connsiteY64" fmla="*/ 337683 h 841111"/>
              <a:gd name="connsiteX65" fmla="*/ 468849 w 937233"/>
              <a:gd name="connsiteY65" fmla="*/ 263037 h 841111"/>
              <a:gd name="connsiteX66" fmla="*/ 434016 w 937233"/>
              <a:gd name="connsiteY66" fmla="*/ 188333 h 841111"/>
              <a:gd name="connsiteX67" fmla="*/ 451142 w 937233"/>
              <a:gd name="connsiteY67" fmla="*/ 141017 h 841111"/>
              <a:gd name="connsiteX68" fmla="*/ 468558 w 937233"/>
              <a:gd name="connsiteY68" fmla="*/ 140376 h 841111"/>
              <a:gd name="connsiteX69" fmla="*/ 472565 w 937233"/>
              <a:gd name="connsiteY69" fmla="*/ 82861 h 841111"/>
              <a:gd name="connsiteX70" fmla="*/ 461708 w 937233"/>
              <a:gd name="connsiteY70" fmla="*/ 111997 h 841111"/>
              <a:gd name="connsiteX71" fmla="*/ 297007 w 937233"/>
              <a:gd name="connsiteY71" fmla="*/ 277604 h 841111"/>
              <a:gd name="connsiteX72" fmla="*/ 465366 w 937233"/>
              <a:gd name="connsiteY72" fmla="*/ 443268 h 841111"/>
              <a:gd name="connsiteX73" fmla="*/ 475990 w 937233"/>
              <a:gd name="connsiteY73" fmla="*/ 414132 h 841111"/>
              <a:gd name="connsiteX74" fmla="*/ 640632 w 937233"/>
              <a:gd name="connsiteY74" fmla="*/ 248526 h 841111"/>
              <a:gd name="connsiteX75" fmla="*/ 472565 w 937233"/>
              <a:gd name="connsiteY75" fmla="*/ 82861 h 841111"/>
              <a:gd name="connsiteX76" fmla="*/ 468733 w 937233"/>
              <a:gd name="connsiteY76" fmla="*/ 68352 h 841111"/>
              <a:gd name="connsiteX77" fmla="*/ 675813 w 937233"/>
              <a:gd name="connsiteY77" fmla="*/ 262977 h 841111"/>
              <a:gd name="connsiteX78" fmla="*/ 468733 w 937233"/>
              <a:gd name="connsiteY78" fmla="*/ 457661 h 841111"/>
              <a:gd name="connsiteX79" fmla="*/ 261594 w 937233"/>
              <a:gd name="connsiteY79" fmla="*/ 262977 h 841111"/>
              <a:gd name="connsiteX80" fmla="*/ 468733 w 937233"/>
              <a:gd name="connsiteY80" fmla="*/ 68352 h 841111"/>
              <a:gd name="connsiteX81" fmla="*/ 496714 w 937233"/>
              <a:gd name="connsiteY81" fmla="*/ 15325 h 841111"/>
              <a:gd name="connsiteX82" fmla="*/ 486322 w 937233"/>
              <a:gd name="connsiteY82" fmla="*/ 43937 h 841111"/>
              <a:gd name="connsiteX83" fmla="*/ 468906 w 937233"/>
              <a:gd name="connsiteY83" fmla="*/ 43587 h 841111"/>
              <a:gd name="connsiteX84" fmla="*/ 226354 w 937233"/>
              <a:gd name="connsiteY84" fmla="*/ 277662 h 841111"/>
              <a:gd name="connsiteX85" fmla="*/ 440866 w 937233"/>
              <a:gd name="connsiteY85" fmla="*/ 510746 h 841111"/>
              <a:gd name="connsiteX86" fmla="*/ 450967 w 937233"/>
              <a:gd name="connsiteY86" fmla="*/ 482136 h 841111"/>
              <a:gd name="connsiteX87" fmla="*/ 468674 w 937233"/>
              <a:gd name="connsiteY87" fmla="*/ 482485 h 841111"/>
              <a:gd name="connsiteX88" fmla="*/ 711168 w 937233"/>
              <a:gd name="connsiteY88" fmla="*/ 248410 h 841111"/>
              <a:gd name="connsiteX89" fmla="*/ 496714 w 937233"/>
              <a:gd name="connsiteY89" fmla="*/ 15325 h 841111"/>
              <a:gd name="connsiteX90" fmla="*/ 468732 w 937233"/>
              <a:gd name="connsiteY90" fmla="*/ 0 h 841111"/>
              <a:gd name="connsiteX91" fmla="*/ 741240 w 937233"/>
              <a:gd name="connsiteY91" fmla="*/ 262977 h 841111"/>
              <a:gd name="connsiteX92" fmla="*/ 468732 w 937233"/>
              <a:gd name="connsiteY92" fmla="*/ 526014 h 841111"/>
              <a:gd name="connsiteX93" fmla="*/ 196224 w 937233"/>
              <a:gd name="connsiteY93" fmla="*/ 262977 h 841111"/>
              <a:gd name="connsiteX94" fmla="*/ 468732 w 937233"/>
              <a:gd name="connsiteY94" fmla="*/ 0 h 84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37233" h="841111">
                <a:moveTo>
                  <a:pt x="804056" y="685676"/>
                </a:moveTo>
                <a:lnTo>
                  <a:pt x="937233" y="685676"/>
                </a:lnTo>
                <a:lnTo>
                  <a:pt x="937233" y="712248"/>
                </a:lnTo>
                <a:lnTo>
                  <a:pt x="844985" y="712248"/>
                </a:lnTo>
                <a:lnTo>
                  <a:pt x="844985" y="748493"/>
                </a:lnTo>
                <a:lnTo>
                  <a:pt x="927480" y="748493"/>
                </a:lnTo>
                <a:lnTo>
                  <a:pt x="927480" y="775589"/>
                </a:lnTo>
                <a:lnTo>
                  <a:pt x="844985" y="775589"/>
                </a:lnTo>
                <a:lnTo>
                  <a:pt x="844985" y="839104"/>
                </a:lnTo>
                <a:lnTo>
                  <a:pt x="804056" y="839104"/>
                </a:lnTo>
                <a:close/>
                <a:moveTo>
                  <a:pt x="645160" y="685676"/>
                </a:moveTo>
                <a:lnTo>
                  <a:pt x="777234" y="685676"/>
                </a:lnTo>
                <a:lnTo>
                  <a:pt x="777234" y="712248"/>
                </a:lnTo>
                <a:lnTo>
                  <a:pt x="686146" y="712248"/>
                </a:lnTo>
                <a:lnTo>
                  <a:pt x="686146" y="746453"/>
                </a:lnTo>
                <a:lnTo>
                  <a:pt x="768177" y="746453"/>
                </a:lnTo>
                <a:lnTo>
                  <a:pt x="768177" y="773549"/>
                </a:lnTo>
                <a:lnTo>
                  <a:pt x="686146" y="773549"/>
                </a:lnTo>
                <a:lnTo>
                  <a:pt x="686146" y="811950"/>
                </a:lnTo>
                <a:lnTo>
                  <a:pt x="777060" y="811950"/>
                </a:lnTo>
                <a:lnTo>
                  <a:pt x="777060" y="839104"/>
                </a:lnTo>
                <a:lnTo>
                  <a:pt x="645160" y="839104"/>
                </a:lnTo>
                <a:close/>
                <a:moveTo>
                  <a:pt x="461243" y="685676"/>
                </a:moveTo>
                <a:lnTo>
                  <a:pt x="624203" y="685676"/>
                </a:lnTo>
                <a:lnTo>
                  <a:pt x="624203" y="712772"/>
                </a:lnTo>
                <a:lnTo>
                  <a:pt x="563593" y="712772"/>
                </a:lnTo>
                <a:lnTo>
                  <a:pt x="563593" y="839104"/>
                </a:lnTo>
                <a:lnTo>
                  <a:pt x="522316" y="839104"/>
                </a:lnTo>
                <a:lnTo>
                  <a:pt x="522316" y="712772"/>
                </a:lnTo>
                <a:lnTo>
                  <a:pt x="461243" y="712772"/>
                </a:lnTo>
                <a:close/>
                <a:moveTo>
                  <a:pt x="266819" y="685676"/>
                </a:moveTo>
                <a:lnTo>
                  <a:pt x="306296" y="685676"/>
                </a:lnTo>
                <a:lnTo>
                  <a:pt x="399126" y="781532"/>
                </a:lnTo>
                <a:lnTo>
                  <a:pt x="399126" y="685676"/>
                </a:lnTo>
                <a:lnTo>
                  <a:pt x="440634" y="685676"/>
                </a:lnTo>
                <a:lnTo>
                  <a:pt x="440634" y="839104"/>
                </a:lnTo>
                <a:lnTo>
                  <a:pt x="405918" y="839104"/>
                </a:lnTo>
                <a:lnTo>
                  <a:pt x="309779" y="738237"/>
                </a:lnTo>
                <a:lnTo>
                  <a:pt x="309779" y="839104"/>
                </a:lnTo>
                <a:lnTo>
                  <a:pt x="266819" y="839104"/>
                </a:lnTo>
                <a:close/>
                <a:moveTo>
                  <a:pt x="182524" y="685676"/>
                </a:moveTo>
                <a:lnTo>
                  <a:pt x="223976" y="685676"/>
                </a:lnTo>
                <a:lnTo>
                  <a:pt x="223976" y="839104"/>
                </a:lnTo>
                <a:lnTo>
                  <a:pt x="182524" y="839104"/>
                </a:lnTo>
                <a:close/>
                <a:moveTo>
                  <a:pt x="72568" y="683637"/>
                </a:moveTo>
                <a:cubicBezTo>
                  <a:pt x="95317" y="683796"/>
                  <a:pt x="117873" y="687835"/>
                  <a:pt x="139272" y="695582"/>
                </a:cubicBezTo>
                <a:lnTo>
                  <a:pt x="139272" y="725475"/>
                </a:lnTo>
                <a:cubicBezTo>
                  <a:pt x="110652" y="715570"/>
                  <a:pt x="93642" y="711782"/>
                  <a:pt x="76864" y="711782"/>
                </a:cubicBezTo>
                <a:cubicBezTo>
                  <a:pt x="60086" y="711782"/>
                  <a:pt x="46444" y="718250"/>
                  <a:pt x="46444" y="725883"/>
                </a:cubicBezTo>
                <a:cubicBezTo>
                  <a:pt x="46444" y="749192"/>
                  <a:pt x="145658" y="744064"/>
                  <a:pt x="145658" y="797615"/>
                </a:cubicBezTo>
                <a:cubicBezTo>
                  <a:pt x="145658" y="827042"/>
                  <a:pt x="116631" y="841085"/>
                  <a:pt x="72568" y="841085"/>
                </a:cubicBezTo>
                <a:cubicBezTo>
                  <a:pt x="48079" y="841528"/>
                  <a:pt x="23801" y="836471"/>
                  <a:pt x="1509" y="826285"/>
                </a:cubicBezTo>
                <a:lnTo>
                  <a:pt x="1509" y="793187"/>
                </a:lnTo>
                <a:cubicBezTo>
                  <a:pt x="29782" y="807813"/>
                  <a:pt x="47140" y="812999"/>
                  <a:pt x="68795" y="812999"/>
                </a:cubicBezTo>
                <a:cubicBezTo>
                  <a:pt x="87546" y="812999"/>
                  <a:pt x="98692" y="804258"/>
                  <a:pt x="98692" y="795226"/>
                </a:cubicBezTo>
                <a:cubicBezTo>
                  <a:pt x="98692" y="770053"/>
                  <a:pt x="0" y="779260"/>
                  <a:pt x="0" y="724136"/>
                </a:cubicBezTo>
                <a:cubicBezTo>
                  <a:pt x="0" y="697622"/>
                  <a:pt x="26937" y="683637"/>
                  <a:pt x="72568" y="683637"/>
                </a:cubicBezTo>
                <a:close/>
                <a:moveTo>
                  <a:pt x="486414" y="384595"/>
                </a:moveTo>
                <a:lnTo>
                  <a:pt x="486265" y="384998"/>
                </a:lnTo>
                <a:lnTo>
                  <a:pt x="485975" y="384707"/>
                </a:lnTo>
                <a:close/>
                <a:moveTo>
                  <a:pt x="468558" y="140376"/>
                </a:moveTo>
                <a:cubicBezTo>
                  <a:pt x="575959" y="140376"/>
                  <a:pt x="602084" y="207621"/>
                  <a:pt x="602084" y="262745"/>
                </a:cubicBezTo>
                <a:cubicBezTo>
                  <a:pt x="602084" y="302079"/>
                  <a:pt x="589021" y="347082"/>
                  <a:pt x="543303" y="370075"/>
                </a:cubicBezTo>
                <a:lnTo>
                  <a:pt x="486414" y="384595"/>
                </a:lnTo>
                <a:lnTo>
                  <a:pt x="503681" y="337683"/>
                </a:lnTo>
                <a:cubicBezTo>
                  <a:pt x="517556" y="299282"/>
                  <a:pt x="509777" y="273992"/>
                  <a:pt x="468849" y="263037"/>
                </a:cubicBezTo>
                <a:cubicBezTo>
                  <a:pt x="427920" y="252082"/>
                  <a:pt x="420199" y="226734"/>
                  <a:pt x="434016" y="188333"/>
                </a:cubicBezTo>
                <a:lnTo>
                  <a:pt x="451142" y="141017"/>
                </a:lnTo>
                <a:cubicBezTo>
                  <a:pt x="456947" y="140609"/>
                  <a:pt x="462753" y="140376"/>
                  <a:pt x="468558" y="140376"/>
                </a:cubicBezTo>
                <a:close/>
                <a:moveTo>
                  <a:pt x="472565" y="82861"/>
                </a:moveTo>
                <a:lnTo>
                  <a:pt x="461708" y="111997"/>
                </a:lnTo>
                <a:cubicBezTo>
                  <a:pt x="329460" y="115027"/>
                  <a:pt x="297007" y="204007"/>
                  <a:pt x="297007" y="277604"/>
                </a:cubicBezTo>
                <a:cubicBezTo>
                  <a:pt x="297007" y="351200"/>
                  <a:pt x="330040" y="441753"/>
                  <a:pt x="465366" y="443268"/>
                </a:cubicBezTo>
                <a:lnTo>
                  <a:pt x="475990" y="414132"/>
                </a:lnTo>
                <a:cubicBezTo>
                  <a:pt x="608180" y="411102"/>
                  <a:pt x="640632" y="322123"/>
                  <a:pt x="640632" y="248526"/>
                </a:cubicBezTo>
                <a:cubicBezTo>
                  <a:pt x="640632" y="174930"/>
                  <a:pt x="607599" y="84377"/>
                  <a:pt x="472565" y="82861"/>
                </a:cubicBezTo>
                <a:close/>
                <a:moveTo>
                  <a:pt x="468733" y="68352"/>
                </a:moveTo>
                <a:cubicBezTo>
                  <a:pt x="635233" y="68352"/>
                  <a:pt x="675813" y="175047"/>
                  <a:pt x="675813" y="262977"/>
                </a:cubicBezTo>
                <a:cubicBezTo>
                  <a:pt x="675813" y="350967"/>
                  <a:pt x="635175" y="457661"/>
                  <a:pt x="468733" y="457661"/>
                </a:cubicBezTo>
                <a:cubicBezTo>
                  <a:pt x="302290" y="457661"/>
                  <a:pt x="261594" y="350967"/>
                  <a:pt x="261594" y="262977"/>
                </a:cubicBezTo>
                <a:cubicBezTo>
                  <a:pt x="261594" y="174988"/>
                  <a:pt x="302232" y="68352"/>
                  <a:pt x="468733" y="68352"/>
                </a:cubicBezTo>
                <a:close/>
                <a:moveTo>
                  <a:pt x="496714" y="15325"/>
                </a:moveTo>
                <a:lnTo>
                  <a:pt x="486322" y="43937"/>
                </a:lnTo>
                <a:cubicBezTo>
                  <a:pt x="480517" y="43937"/>
                  <a:pt x="474712" y="43587"/>
                  <a:pt x="468906" y="43587"/>
                </a:cubicBezTo>
                <a:cubicBezTo>
                  <a:pt x="273785" y="43587"/>
                  <a:pt x="226354" y="171783"/>
                  <a:pt x="226354" y="277662"/>
                </a:cubicBezTo>
                <a:cubicBezTo>
                  <a:pt x="226354" y="378180"/>
                  <a:pt x="269199" y="499092"/>
                  <a:pt x="440866" y="510746"/>
                </a:cubicBezTo>
                <a:lnTo>
                  <a:pt x="450967" y="482136"/>
                </a:lnTo>
                <a:cubicBezTo>
                  <a:pt x="456773" y="482136"/>
                  <a:pt x="462578" y="482485"/>
                  <a:pt x="468674" y="482485"/>
                </a:cubicBezTo>
                <a:cubicBezTo>
                  <a:pt x="663737" y="482485"/>
                  <a:pt x="711168" y="354289"/>
                  <a:pt x="711168" y="248410"/>
                </a:cubicBezTo>
                <a:cubicBezTo>
                  <a:pt x="711168" y="147892"/>
                  <a:pt x="668323" y="26980"/>
                  <a:pt x="496714" y="15325"/>
                </a:cubicBezTo>
                <a:close/>
                <a:moveTo>
                  <a:pt x="468732" y="0"/>
                </a:moveTo>
                <a:cubicBezTo>
                  <a:pt x="687945" y="0"/>
                  <a:pt x="741240" y="144163"/>
                  <a:pt x="741240" y="262977"/>
                </a:cubicBezTo>
                <a:cubicBezTo>
                  <a:pt x="741240" y="381851"/>
                  <a:pt x="687888" y="526014"/>
                  <a:pt x="468732" y="526014"/>
                </a:cubicBezTo>
                <a:cubicBezTo>
                  <a:pt x="249576" y="526014"/>
                  <a:pt x="196224" y="381851"/>
                  <a:pt x="196224" y="262977"/>
                </a:cubicBezTo>
                <a:cubicBezTo>
                  <a:pt x="196224" y="144104"/>
                  <a:pt x="249518" y="0"/>
                  <a:pt x="468732" y="0"/>
                </a:cubicBezTo>
                <a:close/>
              </a:path>
            </a:pathLst>
          </a:custGeom>
          <a:solidFill>
            <a:schemeClr val="bg1"/>
          </a:solidFill>
        </p:spPr>
        <p:txBody>
          <a:bodyPr wrap="square">
            <a:noAutofit/>
          </a:bodyPr>
          <a:lstStyle>
            <a:lvl1pPr marL="0" indent="0" algn="l" defTabSz="914400" rtl="0" eaLnBrk="1" latinLnBrk="0" hangingPunct="1">
              <a:lnSpc>
                <a:spcPct val="90000"/>
              </a:lnSpc>
              <a:spcBef>
                <a:spcPts val="1000"/>
              </a:spcBef>
              <a:buClr>
                <a:schemeClr val="accent2"/>
              </a:buClr>
              <a:buFont typeface="Wingdings" pitchFamily="2" charset="2"/>
              <a:buNone/>
              <a:tabLst/>
              <a:defRPr sz="100" kern="1200">
                <a:solidFill>
                  <a:schemeClr val="tx2"/>
                </a:solidFill>
                <a:latin typeface="+mn-lt"/>
                <a:ea typeface="+mn-ea"/>
                <a:cs typeface="+mn-cs"/>
              </a:defRPr>
            </a:lvl1pPr>
            <a:lvl2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2pPr>
            <a:lvl3pPr marL="3175"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3pPr>
            <a:lvl4pPr marL="357187" indent="0" algn="l" defTabSz="914400" rtl="0" eaLnBrk="1" latinLnBrk="0" hangingPunct="1">
              <a:lnSpc>
                <a:spcPct val="90000"/>
              </a:lnSpc>
              <a:spcBef>
                <a:spcPts val="500"/>
              </a:spcBef>
              <a:buClr>
                <a:schemeClr val="accent2"/>
              </a:buClr>
              <a:buFont typeface="System Font Regular"/>
              <a:buNone/>
              <a:tabLst/>
              <a:defRPr sz="100" kern="1200">
                <a:solidFill>
                  <a:schemeClr val="tx2"/>
                </a:solidFill>
                <a:latin typeface="+mn-lt"/>
                <a:ea typeface="+mn-ea"/>
                <a:cs typeface="+mn-cs"/>
              </a:defRPr>
            </a:lvl4pPr>
            <a:lvl5pPr marL="711200" indent="0" algn="l" defTabSz="914400" rtl="0" eaLnBrk="1" latinLnBrk="0" hangingPunct="1">
              <a:lnSpc>
                <a:spcPct val="90000"/>
              </a:lnSpc>
              <a:spcBef>
                <a:spcPts val="500"/>
              </a:spcBef>
              <a:buClr>
                <a:schemeClr val="accent2"/>
              </a:buClr>
              <a:buFont typeface="Wingdings" pitchFamily="2" charset="2"/>
              <a:buNone/>
              <a:tabLst/>
              <a:defRPr sz="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n-NO"/>
              <a:t> z</a:t>
            </a:r>
          </a:p>
        </p:txBody>
      </p:sp>
      <p:pic>
        <p:nvPicPr>
          <p:cNvPr id="5" name="Picture 4">
            <a:extLst>
              <a:ext uri="{FF2B5EF4-FFF2-40B4-BE49-F238E27FC236}">
                <a16:creationId xmlns:a16="http://schemas.microsoft.com/office/drawing/2014/main" id="{D12126C5-23B6-F1F2-CA0B-1EBFF499D190}"/>
              </a:ext>
            </a:extLst>
          </p:cNvPr>
          <p:cNvPicPr>
            <a:picLocks noChangeAspect="1"/>
          </p:cNvPicPr>
          <p:nvPr userDrawn="1"/>
        </p:nvPicPr>
        <p:blipFill>
          <a:blip r:embed="rId49">
            <a:extLst>
              <a:ext uri="{28A0092B-C50C-407E-A947-70E740481C1C}">
                <a14:useLocalDpi xmlns:a14="http://schemas.microsoft.com/office/drawing/2010/main" val="0"/>
              </a:ext>
            </a:extLst>
          </a:blip>
          <a:stretch>
            <a:fillRect/>
          </a:stretch>
        </p:blipFill>
        <p:spPr>
          <a:xfrm>
            <a:off x="11242747" y="6322825"/>
            <a:ext cx="612000" cy="482315"/>
          </a:xfrm>
          <a:prstGeom prst="rect">
            <a:avLst/>
          </a:prstGeom>
        </p:spPr>
      </p:pic>
    </p:spTree>
    <p:extLst>
      <p:ext uri="{BB962C8B-B14F-4D97-AF65-F5344CB8AC3E}">
        <p14:creationId xmlns:p14="http://schemas.microsoft.com/office/powerpoint/2010/main" val="1972084040"/>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Lst>
  <p:hf hdr="0" ftr="0" dt="0"/>
  <p:txStyles>
    <p:titleStyle>
      <a:lvl1pPr algn="l" defTabSz="914400" rtl="0" eaLnBrk="1" latinLnBrk="0" hangingPunct="1">
        <a:lnSpc>
          <a:spcPct val="83000"/>
        </a:lnSpc>
        <a:spcBef>
          <a:spcPct val="0"/>
        </a:spcBef>
        <a:buNone/>
        <a:defRPr sz="4400" kern="1200">
          <a:solidFill>
            <a:schemeClr val="tx2"/>
          </a:solidFill>
          <a:latin typeface="+mj-lt"/>
          <a:ea typeface="+mj-ea"/>
          <a:cs typeface="+mj-cs"/>
        </a:defRPr>
      </a:lvl1pPr>
    </p:titleStyle>
    <p:bodyStyle>
      <a:lvl1pPr marL="268288" indent="-268288" algn="l" defTabSz="914400" rtl="0" eaLnBrk="1" latinLnBrk="0" hangingPunct="1">
        <a:lnSpc>
          <a:spcPct val="90000"/>
        </a:lnSpc>
        <a:spcBef>
          <a:spcPts val="0"/>
        </a:spcBef>
        <a:spcAft>
          <a:spcPts val="600"/>
        </a:spcAft>
        <a:buClr>
          <a:schemeClr val="accent2"/>
        </a:buClr>
        <a:buFont typeface="Arial" panose="020B0604020202020204" pitchFamily="34" charset="0"/>
        <a:buChar char="•"/>
        <a:defRPr sz="2000" kern="1200" baseline="0">
          <a:solidFill>
            <a:schemeClr val="tx2"/>
          </a:solidFill>
          <a:latin typeface="+mn-lt"/>
          <a:ea typeface="+mn-ea"/>
          <a:cs typeface="+mn-cs"/>
        </a:defRPr>
      </a:lvl1pPr>
      <a:lvl2pPr marL="720725" indent="-360363" algn="l" defTabSz="914400" rtl="0" eaLnBrk="1" latinLnBrk="0" hangingPunct="1">
        <a:lnSpc>
          <a:spcPct val="90000"/>
        </a:lnSpc>
        <a:spcBef>
          <a:spcPts val="0"/>
        </a:spcBef>
        <a:spcAft>
          <a:spcPts val="600"/>
        </a:spcAft>
        <a:buClr>
          <a:schemeClr val="accent2"/>
        </a:buClr>
        <a:buFont typeface="ABC Favorit Book" panose="020B0404030202060203" pitchFamily="34" charset="0"/>
        <a:buChar char="—"/>
        <a:defRPr sz="1800" kern="1200" baseline="0">
          <a:solidFill>
            <a:schemeClr val="tx2"/>
          </a:solidFill>
          <a:latin typeface="+mn-lt"/>
          <a:ea typeface="+mn-ea"/>
          <a:cs typeface="+mn-cs"/>
        </a:defRPr>
      </a:lvl2pPr>
      <a:lvl3pPr marL="987425" indent="-266700" algn="l" defTabSz="914400" rtl="0" eaLnBrk="1" latinLnBrk="0" hangingPunct="1">
        <a:lnSpc>
          <a:spcPct val="90000"/>
        </a:lnSpc>
        <a:spcBef>
          <a:spcPts val="0"/>
        </a:spcBef>
        <a:spcAft>
          <a:spcPts val="600"/>
        </a:spcAft>
        <a:buClr>
          <a:schemeClr val="accent2"/>
        </a:buClr>
        <a:buFont typeface="Wingdings" panose="05000000000000000000" pitchFamily="2" charset="2"/>
        <a:buChar char="§"/>
        <a:defRPr sz="1400" kern="1200" baseline="0">
          <a:solidFill>
            <a:schemeClr val="tx2"/>
          </a:soli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Char char="​"/>
        <a:defRPr sz="2400" b="1" kern="1200" baseline="0">
          <a:solidFill>
            <a:schemeClr val="tx2"/>
          </a:solidFill>
          <a:latin typeface="+mj-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2400" kern="1200" baseline="0">
          <a:solidFill>
            <a:schemeClr val="tx2"/>
          </a:solidFill>
          <a:latin typeface="+mn-lt"/>
          <a:ea typeface="+mn-ea"/>
          <a:cs typeface="+mn-cs"/>
        </a:defRPr>
      </a:lvl5pPr>
      <a:lvl6pPr marL="540000" indent="-180000" algn="l" defTabSz="914400" rtl="0" eaLnBrk="1" latinLnBrk="0" hangingPunct="1">
        <a:lnSpc>
          <a:spcPct val="90000"/>
        </a:lnSpc>
        <a:spcBef>
          <a:spcPts val="0"/>
        </a:spcBef>
        <a:spcAft>
          <a:spcPts val="600"/>
        </a:spcAft>
        <a:buClr>
          <a:schemeClr val="accent2"/>
        </a:buClr>
        <a:buFont typeface="ABC Favorit Book" panose="020B0404030202060203" pitchFamily="34" charset="0"/>
        <a:buChar char="—"/>
        <a:defRPr sz="1200" kern="1200" baseline="0">
          <a:solidFill>
            <a:schemeClr val="tx2"/>
          </a:solidFill>
          <a:latin typeface="+mn-lt"/>
          <a:ea typeface="+mn-ea"/>
          <a:cs typeface="+mn-cs"/>
        </a:defRPr>
      </a:lvl6pPr>
      <a:lvl7pPr marL="0" indent="0" algn="l" defTabSz="914400" rtl="0" eaLnBrk="1" latinLnBrk="0" hangingPunct="1">
        <a:lnSpc>
          <a:spcPct val="90000"/>
        </a:lnSpc>
        <a:spcBef>
          <a:spcPts val="0"/>
        </a:spcBef>
        <a:spcAft>
          <a:spcPts val="600"/>
        </a:spcAft>
        <a:buFont typeface="Arial" panose="020B0604020202020204" pitchFamily="34" charset="0"/>
        <a:buChar char="​"/>
        <a:defRPr sz="1200" b="1" kern="1200" baseline="0">
          <a:solidFill>
            <a:schemeClr val="tx2"/>
          </a:solidFill>
          <a:latin typeface="+mj-lt"/>
          <a:ea typeface="+mn-ea"/>
          <a:cs typeface="+mn-cs"/>
        </a:defRPr>
      </a:lvl7pPr>
      <a:lvl8pPr marL="0" indent="0" algn="l" defTabSz="914400" rtl="0" eaLnBrk="1" latinLnBrk="0" hangingPunct="1">
        <a:lnSpc>
          <a:spcPct val="90000"/>
        </a:lnSpc>
        <a:spcBef>
          <a:spcPts val="0"/>
        </a:spcBef>
        <a:spcAft>
          <a:spcPts val="600"/>
        </a:spcAft>
        <a:buFont typeface="Arial" panose="020B0604020202020204" pitchFamily="34" charset="0"/>
        <a:buChar char="​"/>
        <a:defRPr sz="1200" kern="1200" baseline="0">
          <a:solidFill>
            <a:schemeClr val="tx2"/>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kern="1200" baseline="0">
          <a:solidFill>
            <a:schemeClr val="tx2"/>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customXml" Target="../../customXml/item7.xml"/><Relationship Id="rId1" Type="http://schemas.openxmlformats.org/officeDocument/2006/relationships/customXml" Target="../../customXml/item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10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7.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37.xml"/><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37.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png"/><Relationship Id="rId9" Type="http://schemas.openxmlformats.org/officeDocument/2006/relationships/image" Target="../media/image42.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hyperlink" Target="http://www.cjml.no/" TargetMode="External"/><Relationship Id="rId2" Type="http://schemas.openxmlformats.org/officeDocument/2006/relationships/notesSlide" Target="../notesSlides/notesSlide2.xml"/><Relationship Id="rId1" Type="http://schemas.openxmlformats.org/officeDocument/2006/relationships/slideLayout" Target="../slideLayouts/slideLayout37.xml"/><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10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37.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55.jpeg"/><Relationship Id="rId4" Type="http://schemas.openxmlformats.org/officeDocument/2006/relationships/image" Target="../media/image5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3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image" Target="../media/image61.png"/><Relationship Id="rId1" Type="http://schemas.openxmlformats.org/officeDocument/2006/relationships/slideLayout" Target="../slideLayouts/slideLayout3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2.png"/><Relationship Id="rId7" Type="http://schemas.openxmlformats.org/officeDocument/2006/relationships/image" Target="../media/image67.png"/><Relationship Id="rId2" Type="http://schemas.openxmlformats.org/officeDocument/2006/relationships/image" Target="../media/image61.png"/><Relationship Id="rId1" Type="http://schemas.openxmlformats.org/officeDocument/2006/relationships/slideLayout" Target="../slideLayouts/slideLayout37.xml"/><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70.png"/><Relationship Id="rId4" Type="http://schemas.openxmlformats.org/officeDocument/2006/relationships/image" Target="../media/image18.png"/><Relationship Id="rId9" Type="http://schemas.openxmlformats.org/officeDocument/2006/relationships/image" Target="../media/image69.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1.xml"/><Relationship Id="rId1" Type="http://schemas.openxmlformats.org/officeDocument/2006/relationships/slideLayout" Target="../slideLayouts/slideLayout10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1.wdp"/><Relationship Id="rId9" Type="http://schemas.openxmlformats.org/officeDocument/2006/relationships/image" Target="../media/image20.sv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6.xml"/><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customXml" Target="../../customXml/item9.xml"/><Relationship Id="rId1" Type="http://schemas.openxmlformats.org/officeDocument/2006/relationships/customXml" Target="../../customXml/item8.xml"/><Relationship Id="rId4" Type="http://schemas.openxmlformats.org/officeDocument/2006/relationships/notesSlide" Target="../notesSlides/notesSlide37.xml"/></Relationships>
</file>

<file path=ppt/slides/_rels/slide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107.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BD8E4-AF55-76FF-B378-0413C00D3F5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2D619B0-73D5-98F1-1094-FACF8C57F550}"/>
              </a:ext>
            </a:extLst>
          </p:cNvPr>
          <p:cNvSpPr>
            <a:spLocks noGrp="1"/>
          </p:cNvSpPr>
          <p:nvPr>
            <p:ph type="ctrTitle"/>
          </p:nvPr>
        </p:nvSpPr>
        <p:spPr>
          <a:xfrm>
            <a:off x="884321" y="2354263"/>
            <a:ext cx="10037679" cy="3024137"/>
          </a:xfrm>
        </p:spPr>
        <p:txBody>
          <a:bodyPr/>
          <a:lstStyle/>
          <a:p>
            <a:r>
              <a:rPr lang="en-GB" sz="5400" noProof="0" dirty="0">
                <a:solidFill>
                  <a:srgbClr val="FFFFFF"/>
                </a:solidFill>
              </a:rPr>
              <a:t>Introduction</a:t>
            </a:r>
            <a:br>
              <a:rPr lang="en-GB" noProof="0" dirty="0">
                <a:solidFill>
                  <a:srgbClr val="CFE56C"/>
                </a:solidFill>
              </a:rPr>
            </a:br>
            <a:r>
              <a:rPr lang="en-GB" sz="3600" noProof="0" dirty="0"/>
              <a:t>CJML – Customer Journey Modeling Language</a:t>
            </a:r>
            <a:br>
              <a:rPr lang="en-GB" noProof="0" dirty="0"/>
            </a:br>
            <a:endParaRPr lang="en-GB" noProof="0" dirty="0"/>
          </a:p>
        </p:txBody>
      </p:sp>
      <p:sp>
        <p:nvSpPr>
          <p:cNvPr id="8" name="Subtitle 7">
            <a:extLst>
              <a:ext uri="{FF2B5EF4-FFF2-40B4-BE49-F238E27FC236}">
                <a16:creationId xmlns:a16="http://schemas.microsoft.com/office/drawing/2014/main" id="{588A696D-1E7A-310B-11BB-D983DA7562C2}"/>
              </a:ext>
            </a:extLst>
          </p:cNvPr>
          <p:cNvSpPr>
            <a:spLocks noGrp="1"/>
          </p:cNvSpPr>
          <p:nvPr>
            <p:ph type="subTitle" idx="1"/>
          </p:nvPr>
        </p:nvSpPr>
        <p:spPr>
          <a:xfrm>
            <a:off x="1792705" y="5360352"/>
            <a:ext cx="9169585" cy="1198613"/>
          </a:xfrm>
        </p:spPr>
        <p:txBody>
          <a:bodyPr/>
          <a:lstStyle/>
          <a:p>
            <a:pPr>
              <a:lnSpc>
                <a:spcPts val="2000"/>
              </a:lnSpc>
            </a:pPr>
            <a:r>
              <a:rPr lang="en-GB" noProof="0" dirty="0"/>
              <a:t>Version 3.0 • June 2026</a:t>
            </a:r>
          </a:p>
          <a:p>
            <a:pPr>
              <a:lnSpc>
                <a:spcPts val="2000"/>
              </a:lnSpc>
            </a:pPr>
            <a:r>
              <a:rPr lang="en-GB" dirty="0"/>
              <a:t>SINTEF Digital | Human-Computer Interaction Research Group</a:t>
            </a:r>
          </a:p>
        </p:txBody>
      </p:sp>
      <p:pic>
        <p:nvPicPr>
          <p:cNvPr id="15" name="Picture 14">
            <a:extLst>
              <a:ext uri="{FF2B5EF4-FFF2-40B4-BE49-F238E27FC236}">
                <a16:creationId xmlns:a16="http://schemas.microsoft.com/office/drawing/2014/main" id="{A6523B46-FB32-420B-53DE-D8572E93CD3E}"/>
              </a:ext>
            </a:extLst>
          </p:cNvPr>
          <p:cNvPicPr>
            <a:picLocks noChangeAspect="1"/>
          </p:cNvPicPr>
          <p:nvPr/>
        </p:nvPicPr>
        <p:blipFill>
          <a:blip r:embed="rId5"/>
          <a:stretch>
            <a:fillRect/>
          </a:stretch>
        </p:blipFill>
        <p:spPr>
          <a:xfrm>
            <a:off x="8610024" y="258375"/>
            <a:ext cx="3240000" cy="1333888"/>
          </a:xfrm>
          <a:prstGeom prst="rect">
            <a:avLst/>
          </a:prstGeom>
          <a:ln>
            <a:noFill/>
          </a:ln>
        </p:spPr>
      </p:pic>
      <p:sp>
        <p:nvSpPr>
          <p:cNvPr id="10" name="Rectangle 9">
            <a:extLst>
              <a:ext uri="{FF2B5EF4-FFF2-40B4-BE49-F238E27FC236}">
                <a16:creationId xmlns:a16="http://schemas.microsoft.com/office/drawing/2014/main" id="{05042532-435B-DCC7-69A5-51714BD68999}"/>
              </a:ext>
            </a:extLst>
          </p:cNvPr>
          <p:cNvSpPr/>
          <p:nvPr/>
        </p:nvSpPr>
        <p:spPr>
          <a:xfrm>
            <a:off x="883401" y="5336862"/>
            <a:ext cx="792000" cy="622800"/>
          </a:xfrm>
          <a:prstGeom prst="rect">
            <a:avLst/>
          </a:prstGeom>
          <a:solidFill>
            <a:schemeClr val="tx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400" noProof="0" dirty="0"/>
          </a:p>
        </p:txBody>
      </p:sp>
      <p:pic>
        <p:nvPicPr>
          <p:cNvPr id="9" name="Picture 8">
            <a:extLst>
              <a:ext uri="{FF2B5EF4-FFF2-40B4-BE49-F238E27FC236}">
                <a16:creationId xmlns:a16="http://schemas.microsoft.com/office/drawing/2014/main" id="{FE74B7B8-F9EE-87FB-BDBA-217812B775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3401" y="5330325"/>
            <a:ext cx="792000" cy="624171"/>
          </a:xfrm>
          <a:prstGeom prst="rect">
            <a:avLst/>
          </a:prstGeom>
        </p:spPr>
      </p:pic>
    </p:spTree>
    <p:custDataLst>
      <p:custData r:id="rId1"/>
      <p:custData r:id="rId2"/>
    </p:custDataLst>
    <p:extLst>
      <p:ext uri="{BB962C8B-B14F-4D97-AF65-F5344CB8AC3E}">
        <p14:creationId xmlns:p14="http://schemas.microsoft.com/office/powerpoint/2010/main" val="643549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913" y="442528"/>
            <a:ext cx="9899967" cy="754096"/>
          </a:xfrm>
        </p:spPr>
        <p:txBody>
          <a:bodyPr/>
          <a:lstStyle/>
          <a:p>
            <a:r>
              <a:rPr lang="en-GB" noProof="0" dirty="0"/>
              <a:t>CJML key facts III</a:t>
            </a:r>
          </a:p>
        </p:txBody>
      </p:sp>
      <p:sp>
        <p:nvSpPr>
          <p:cNvPr id="3" name="Content Placeholder 2"/>
          <p:cNvSpPr>
            <a:spLocks noGrp="1"/>
          </p:cNvSpPr>
          <p:nvPr>
            <p:ph idx="1"/>
          </p:nvPr>
        </p:nvSpPr>
        <p:spPr>
          <a:xfrm>
            <a:off x="696914" y="1482725"/>
            <a:ext cx="10436036" cy="4413250"/>
          </a:xfrm>
        </p:spPr>
        <p:txBody>
          <a:bodyPr/>
          <a:lstStyle/>
          <a:p>
            <a:r>
              <a:rPr lang="en-GB" sz="1900" noProof="0" dirty="0"/>
              <a:t>CJML addresses the detailed interactions between an end user and one or more service providers.</a:t>
            </a:r>
          </a:p>
          <a:p>
            <a:r>
              <a:rPr lang="en-GB" sz="1900" noProof="0" dirty="0"/>
              <a:t>CJML is well suited for service processes that extend over time and are mediated through different communication channels.</a:t>
            </a:r>
          </a:p>
          <a:p>
            <a:r>
              <a:rPr lang="en-GB" sz="1900" noProof="0" dirty="0"/>
              <a:t>CJML is particularly well suited for technology-driven service processes that are repeated at high volumes.</a:t>
            </a:r>
          </a:p>
          <a:p>
            <a:r>
              <a:rPr lang="en-GB" sz="1900" noProof="0" dirty="0"/>
              <a:t>Service delivery models may be dyadic, consumer-to-consumer via a service provider, or based on networks of collaborating service providers.</a:t>
            </a:r>
          </a:p>
        </p:txBody>
      </p:sp>
      <p:sp>
        <p:nvSpPr>
          <p:cNvPr id="12" name="Slide Number Placeholder 3">
            <a:extLst>
              <a:ext uri="{FF2B5EF4-FFF2-40B4-BE49-F238E27FC236}">
                <a16:creationId xmlns:a16="http://schemas.microsoft.com/office/drawing/2014/main" id="{CB9A4317-72FF-90DD-6230-F16996A2F608}"/>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10</a:t>
            </a:fld>
            <a:endParaRPr lang="en-GB" noProof="0" dirty="0"/>
          </a:p>
        </p:txBody>
      </p:sp>
      <p:pic>
        <p:nvPicPr>
          <p:cNvPr id="10" name="Picture 9">
            <a:extLst>
              <a:ext uri="{FF2B5EF4-FFF2-40B4-BE49-F238E27FC236}">
                <a16:creationId xmlns:a16="http://schemas.microsoft.com/office/drawing/2014/main" id="{96DB3AAC-EE90-4BD6-A73C-A9955B845EED}"/>
              </a:ext>
            </a:extLst>
          </p:cNvPr>
          <p:cNvPicPr>
            <a:picLocks noChangeAspect="1"/>
          </p:cNvPicPr>
          <p:nvPr/>
        </p:nvPicPr>
        <p:blipFill>
          <a:blip r:embed="rId3"/>
          <a:stretch>
            <a:fillRect/>
          </a:stretch>
        </p:blipFill>
        <p:spPr>
          <a:xfrm>
            <a:off x="1755363" y="3922553"/>
            <a:ext cx="1193788" cy="2304000"/>
          </a:xfrm>
          <a:prstGeom prst="rect">
            <a:avLst/>
          </a:prstGeom>
        </p:spPr>
      </p:pic>
      <p:pic>
        <p:nvPicPr>
          <p:cNvPr id="11" name="Picture 10">
            <a:extLst>
              <a:ext uri="{FF2B5EF4-FFF2-40B4-BE49-F238E27FC236}">
                <a16:creationId xmlns:a16="http://schemas.microsoft.com/office/drawing/2014/main" id="{BAA40063-F280-48FA-9FD0-387E3A0F8DB9}"/>
              </a:ext>
            </a:extLst>
          </p:cNvPr>
          <p:cNvPicPr>
            <a:picLocks noChangeAspect="1"/>
          </p:cNvPicPr>
          <p:nvPr/>
        </p:nvPicPr>
        <p:blipFill>
          <a:blip r:embed="rId4"/>
          <a:stretch>
            <a:fillRect/>
          </a:stretch>
        </p:blipFill>
        <p:spPr>
          <a:xfrm>
            <a:off x="7378622" y="3922553"/>
            <a:ext cx="2939586" cy="2304000"/>
          </a:xfrm>
          <a:prstGeom prst="rect">
            <a:avLst/>
          </a:prstGeom>
        </p:spPr>
      </p:pic>
      <p:pic>
        <p:nvPicPr>
          <p:cNvPr id="4" name="Picture 3">
            <a:extLst>
              <a:ext uri="{FF2B5EF4-FFF2-40B4-BE49-F238E27FC236}">
                <a16:creationId xmlns:a16="http://schemas.microsoft.com/office/drawing/2014/main" id="{51579B42-0C56-41F3-ABBE-AD286A5AEA14}"/>
              </a:ext>
            </a:extLst>
          </p:cNvPr>
          <p:cNvPicPr>
            <a:picLocks noChangeAspect="1"/>
          </p:cNvPicPr>
          <p:nvPr/>
        </p:nvPicPr>
        <p:blipFill>
          <a:blip r:embed="rId5"/>
          <a:stretch>
            <a:fillRect/>
          </a:stretch>
        </p:blipFill>
        <p:spPr>
          <a:xfrm>
            <a:off x="4254196" y="3922553"/>
            <a:ext cx="1877052" cy="2304000"/>
          </a:xfrm>
          <a:prstGeom prst="rect">
            <a:avLst/>
          </a:prstGeom>
        </p:spPr>
      </p:pic>
      <p:grpSp>
        <p:nvGrpSpPr>
          <p:cNvPr id="18" name="Group 17">
            <a:extLst>
              <a:ext uri="{FF2B5EF4-FFF2-40B4-BE49-F238E27FC236}">
                <a16:creationId xmlns:a16="http://schemas.microsoft.com/office/drawing/2014/main" id="{3CB6861F-1CE4-5E37-9FB9-44EF324E8FD6}"/>
              </a:ext>
            </a:extLst>
          </p:cNvPr>
          <p:cNvGrpSpPr/>
          <p:nvPr/>
        </p:nvGrpSpPr>
        <p:grpSpPr>
          <a:xfrm>
            <a:off x="699436" y="6514010"/>
            <a:ext cx="8447307" cy="198000"/>
            <a:chOff x="1320609" y="3306903"/>
            <a:chExt cx="8447307" cy="198000"/>
          </a:xfrm>
        </p:grpSpPr>
        <p:sp>
          <p:nvSpPr>
            <p:cNvPr id="19" name="AutoShape 63">
              <a:extLst>
                <a:ext uri="{FF2B5EF4-FFF2-40B4-BE49-F238E27FC236}">
                  <a16:creationId xmlns:a16="http://schemas.microsoft.com/office/drawing/2014/main" id="{FB56F80B-960D-1DAD-7563-88CBA33E710D}"/>
                </a:ext>
              </a:extLst>
            </p:cNvPr>
            <p:cNvSpPr>
              <a:spLocks noChangeArrowheads="1"/>
            </p:cNvSpPr>
            <p:nvPr/>
          </p:nvSpPr>
          <p:spPr bwMode="auto">
            <a:xfrm>
              <a:off x="1320609" y="3306903"/>
              <a:ext cx="1584000"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Introducing CJML</a:t>
              </a:r>
            </a:p>
          </p:txBody>
        </p:sp>
        <p:sp>
          <p:nvSpPr>
            <p:cNvPr id="20" name="AutoShape 64">
              <a:extLst>
                <a:ext uri="{FF2B5EF4-FFF2-40B4-BE49-F238E27FC236}">
                  <a16:creationId xmlns:a16="http://schemas.microsoft.com/office/drawing/2014/main" id="{81F9AD44-B30E-7FDB-8E1C-61145675C9E9}"/>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21" name="AutoShape 65">
              <a:extLst>
                <a:ext uri="{FF2B5EF4-FFF2-40B4-BE49-F238E27FC236}">
                  <a16:creationId xmlns:a16="http://schemas.microsoft.com/office/drawing/2014/main" id="{1101D96E-CB35-2C6F-D7B7-963EC547D865}"/>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marL="0" marR="0" lvl="0" indent="0" algn="ctr" defTabSz="995363" eaLnBrk="1" fontAlgn="auto" latinLnBrk="0" hangingPunct="1">
                <a:lnSpc>
                  <a:spcPct val="100000"/>
                </a:lnSpc>
                <a:spcBef>
                  <a:spcPts val="0"/>
                </a:spcBef>
                <a:spcAft>
                  <a:spcPts val="0"/>
                </a:spcAft>
                <a:buClrTx/>
                <a:buSzPct val="90000"/>
                <a:buFontTx/>
                <a:buNone/>
                <a:tabLst/>
                <a:defRPr/>
              </a:pPr>
              <a:r>
                <a:rPr lang="en-GB" sz="1000" kern="0" noProof="0" dirty="0">
                  <a:solidFill>
                    <a:schemeClr val="bg1">
                      <a:lumMod val="50000"/>
                    </a:schemeClr>
                  </a:solidFill>
                  <a:cs typeface="Arial" charset="0"/>
                </a:rPr>
                <a:t>A quick tour of CJML</a:t>
              </a:r>
              <a:endParaRPr kumimoji="0" lang="en-GB" sz="1000" b="0" i="0" u="none" strike="noStrike" kern="0" cap="none" spc="0" normalizeH="0" baseline="0" noProof="0" dirty="0">
                <a:ln>
                  <a:noFill/>
                </a:ln>
                <a:solidFill>
                  <a:schemeClr val="bg1">
                    <a:lumMod val="50000"/>
                  </a:schemeClr>
                </a:solidFill>
                <a:effectLst/>
                <a:uLnTx/>
                <a:uFillTx/>
                <a:cs typeface="Arial" charset="0"/>
              </a:endParaRPr>
            </a:p>
          </p:txBody>
        </p:sp>
        <p:sp>
          <p:nvSpPr>
            <p:cNvPr id="22" name="AutoShape 64">
              <a:extLst>
                <a:ext uri="{FF2B5EF4-FFF2-40B4-BE49-F238E27FC236}">
                  <a16:creationId xmlns:a16="http://schemas.microsoft.com/office/drawing/2014/main" id="{A290182C-193B-9CA2-CCFC-2D01059B33D2}"/>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Tree>
    <p:extLst>
      <p:ext uri="{BB962C8B-B14F-4D97-AF65-F5344CB8AC3E}">
        <p14:creationId xmlns:p14="http://schemas.microsoft.com/office/powerpoint/2010/main" val="1377736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DD8E8-DA3F-815F-6E96-5E6BB01216FC}"/>
              </a:ext>
            </a:extLst>
          </p:cNvPr>
          <p:cNvSpPr>
            <a:spLocks noGrp="1"/>
          </p:cNvSpPr>
          <p:nvPr>
            <p:ph type="title"/>
          </p:nvPr>
        </p:nvSpPr>
        <p:spPr/>
        <p:txBody>
          <a:bodyPr/>
          <a:lstStyle/>
          <a:p>
            <a:r>
              <a:rPr lang="en-GB" noProof="0" dirty="0"/>
              <a:t>CJML domains</a:t>
            </a:r>
          </a:p>
        </p:txBody>
      </p:sp>
      <p:sp>
        <p:nvSpPr>
          <p:cNvPr id="3" name="Content Placeholder 2">
            <a:extLst>
              <a:ext uri="{FF2B5EF4-FFF2-40B4-BE49-F238E27FC236}">
                <a16:creationId xmlns:a16="http://schemas.microsoft.com/office/drawing/2014/main" id="{0DFC949C-1D9C-5FA9-3FE7-D901708F8DA2}"/>
              </a:ext>
            </a:extLst>
          </p:cNvPr>
          <p:cNvSpPr>
            <a:spLocks noGrp="1"/>
          </p:cNvSpPr>
          <p:nvPr>
            <p:ph idx="1"/>
          </p:nvPr>
        </p:nvSpPr>
        <p:spPr>
          <a:xfrm>
            <a:off x="696912" y="1483360"/>
            <a:ext cx="6805317" cy="4412615"/>
          </a:xfrm>
          <a:ln>
            <a:solidFill>
              <a:schemeClr val="bg1"/>
            </a:solidFill>
          </a:ln>
        </p:spPr>
        <p:txBody>
          <a:bodyPr vert="horz" lIns="0" tIns="0" rIns="0" bIns="0" rtlCol="0" anchor="t">
            <a:noAutofit/>
          </a:bodyPr>
          <a:lstStyle/>
          <a:p>
            <a:pPr marL="267970" indent="-267970"/>
            <a:r>
              <a:rPr lang="en-GB" noProof="0" dirty="0"/>
              <a:t>CJML consists of a Core and two domain-specific additions.</a:t>
            </a:r>
          </a:p>
          <a:p>
            <a:pPr marL="267970" indent="-267970"/>
            <a:r>
              <a:rPr lang="en-GB" dirty="0"/>
              <a:t>The </a:t>
            </a:r>
            <a:r>
              <a:rPr lang="en-GB" b="1" dirty="0">
                <a:solidFill>
                  <a:schemeClr val="tx2">
                    <a:lumMod val="75000"/>
                    <a:lumOff val="25000"/>
                  </a:schemeClr>
                </a:solidFill>
              </a:rPr>
              <a:t>Core</a:t>
            </a:r>
            <a:r>
              <a:rPr lang="en-GB" dirty="0"/>
              <a:t> contains the common concepts, terminology, and visual notation for journey modeling, and is formally defined by a conceptual metamodel and represented in the machine-readable data format.</a:t>
            </a:r>
          </a:p>
          <a:p>
            <a:pPr marL="267970" indent="-267970"/>
            <a:r>
              <a:rPr lang="en-GB" dirty="0"/>
              <a:t>The </a:t>
            </a:r>
            <a:r>
              <a:rPr lang="en-GB" b="1" dirty="0">
                <a:solidFill>
                  <a:schemeClr val="accent3">
                    <a:lumMod val="75000"/>
                    <a:lumOff val="25000"/>
                  </a:schemeClr>
                </a:solidFill>
              </a:rPr>
              <a:t>Healthcare domain </a:t>
            </a:r>
            <a:r>
              <a:rPr lang="en-GB" dirty="0"/>
              <a:t>is extensively supported within the Core, with metamodel extensions and visual symbols.</a:t>
            </a:r>
            <a:endParaRPr lang="en-GB" noProof="0" dirty="0"/>
          </a:p>
          <a:p>
            <a:pPr marL="267970" indent="-267970"/>
            <a:r>
              <a:rPr lang="en-GB" noProof="0" dirty="0"/>
              <a:t>The </a:t>
            </a:r>
            <a:r>
              <a:rPr lang="en-GB" b="1" noProof="0" dirty="0">
                <a:solidFill>
                  <a:schemeClr val="accent4">
                    <a:lumMod val="75000"/>
                  </a:schemeClr>
                </a:solidFill>
              </a:rPr>
              <a:t>Cybersecurity</a:t>
            </a:r>
            <a:r>
              <a:rPr lang="en-GB" noProof="0" dirty="0"/>
              <a:t> and </a:t>
            </a:r>
            <a:r>
              <a:rPr lang="en-GB" b="1" noProof="0" dirty="0">
                <a:solidFill>
                  <a:srgbClr val="9A407C"/>
                </a:solidFill>
              </a:rPr>
              <a:t>Data </a:t>
            </a:r>
            <a:r>
              <a:rPr lang="en-GB" b="1" dirty="0">
                <a:solidFill>
                  <a:srgbClr val="9A407C"/>
                </a:solidFill>
              </a:rPr>
              <a:t>p</a:t>
            </a:r>
            <a:r>
              <a:rPr lang="en-GB" b="1" noProof="0" dirty="0" err="1">
                <a:solidFill>
                  <a:srgbClr val="9A407C"/>
                </a:solidFill>
              </a:rPr>
              <a:t>rivacy</a:t>
            </a:r>
            <a:r>
              <a:rPr lang="en-GB" b="1" noProof="0" dirty="0">
                <a:solidFill>
                  <a:srgbClr val="9A407C"/>
                </a:solidFill>
              </a:rPr>
              <a:t> </a:t>
            </a:r>
            <a:r>
              <a:rPr lang="en-GB" noProof="0" dirty="0"/>
              <a:t>additions currently provide visual notation only (see Visual Notation and Templates). </a:t>
            </a:r>
          </a:p>
          <a:p>
            <a:pPr marL="0" indent="0">
              <a:buNone/>
            </a:pPr>
            <a:endParaRPr lang="en-GB" noProof="0" dirty="0"/>
          </a:p>
        </p:txBody>
      </p:sp>
      <p:sp>
        <p:nvSpPr>
          <p:cNvPr id="4" name="Slide Number Placeholder 3">
            <a:extLst>
              <a:ext uri="{FF2B5EF4-FFF2-40B4-BE49-F238E27FC236}">
                <a16:creationId xmlns:a16="http://schemas.microsoft.com/office/drawing/2014/main" id="{5245271E-6985-DD0E-20BE-0133B2FDBE50}"/>
              </a:ext>
            </a:extLst>
          </p:cNvPr>
          <p:cNvSpPr>
            <a:spLocks noGrp="1"/>
          </p:cNvSpPr>
          <p:nvPr>
            <p:ph type="sldNum" sz="quarter" idx="12"/>
          </p:nvPr>
        </p:nvSpPr>
        <p:spPr/>
        <p:txBody>
          <a:bodyPr/>
          <a:lstStyle/>
          <a:p>
            <a:fld id="{23AA811B-2EBD-4900-905E-5BE206449611}" type="slidenum">
              <a:rPr lang="en-GB" noProof="0" smtClean="0"/>
              <a:pPr/>
              <a:t>11</a:t>
            </a:fld>
            <a:endParaRPr lang="en-GB" noProof="0" dirty="0"/>
          </a:p>
        </p:txBody>
      </p:sp>
      <p:grpSp>
        <p:nvGrpSpPr>
          <p:cNvPr id="7" name="Group 6">
            <a:extLst>
              <a:ext uri="{FF2B5EF4-FFF2-40B4-BE49-F238E27FC236}">
                <a16:creationId xmlns:a16="http://schemas.microsoft.com/office/drawing/2014/main" id="{E7F9B095-8FA9-997A-E938-A5C7A51E5204}"/>
              </a:ext>
            </a:extLst>
          </p:cNvPr>
          <p:cNvGrpSpPr/>
          <p:nvPr/>
        </p:nvGrpSpPr>
        <p:grpSpPr>
          <a:xfrm>
            <a:off x="8016949" y="1483360"/>
            <a:ext cx="3478139" cy="2530271"/>
            <a:chOff x="7909230" y="1365091"/>
            <a:chExt cx="3478139" cy="2530271"/>
          </a:xfrm>
        </p:grpSpPr>
        <p:sp>
          <p:nvSpPr>
            <p:cNvPr id="5" name="Oval 4">
              <a:extLst>
                <a:ext uri="{FF2B5EF4-FFF2-40B4-BE49-F238E27FC236}">
                  <a16:creationId xmlns:a16="http://schemas.microsoft.com/office/drawing/2014/main" id="{FE3FBA21-A017-43E1-5F76-4205968143D0}"/>
                </a:ext>
              </a:extLst>
            </p:cNvPr>
            <p:cNvSpPr/>
            <p:nvPr/>
          </p:nvSpPr>
          <p:spPr>
            <a:xfrm>
              <a:off x="7909230" y="1365091"/>
              <a:ext cx="3478139" cy="2166359"/>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GB" sz="3200" noProof="0" dirty="0">
                  <a:solidFill>
                    <a:schemeClr val="tx1"/>
                  </a:solidFill>
                </a:rPr>
                <a:t>CJML core</a:t>
              </a:r>
            </a:p>
            <a:p>
              <a:pPr algn="ctr"/>
              <a:endParaRPr lang="en-GB" sz="2800" noProof="0" dirty="0">
                <a:solidFill>
                  <a:schemeClr val="tx1"/>
                </a:solidFill>
              </a:endParaRPr>
            </a:p>
            <a:p>
              <a:pPr algn="ctr"/>
              <a:endParaRPr lang="en-GB" sz="2400" noProof="0" dirty="0">
                <a:solidFill>
                  <a:schemeClr val="tx1"/>
                </a:solidFill>
              </a:endParaRPr>
            </a:p>
          </p:txBody>
        </p:sp>
        <p:sp>
          <p:nvSpPr>
            <p:cNvPr id="6" name="Oval 5">
              <a:extLst>
                <a:ext uri="{FF2B5EF4-FFF2-40B4-BE49-F238E27FC236}">
                  <a16:creationId xmlns:a16="http://schemas.microsoft.com/office/drawing/2014/main" id="{474C8BF6-8848-C81D-54EE-D5F18ECF353D}"/>
                </a:ext>
              </a:extLst>
            </p:cNvPr>
            <p:cNvSpPr/>
            <p:nvPr/>
          </p:nvSpPr>
          <p:spPr>
            <a:xfrm>
              <a:off x="8604066" y="2448270"/>
              <a:ext cx="2151017" cy="666625"/>
            </a:xfrm>
            <a:prstGeom prst="ellipse">
              <a:avLst/>
            </a:prstGeom>
            <a:solidFill>
              <a:srgbClr val="8ADCBC"/>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GB" sz="2200" noProof="0" dirty="0">
                  <a:solidFill>
                    <a:schemeClr val="tx1"/>
                  </a:solidFill>
                </a:rPr>
                <a:t>Healthcare</a:t>
              </a:r>
            </a:p>
          </p:txBody>
        </p:sp>
        <p:sp>
          <p:nvSpPr>
            <p:cNvPr id="8" name="Oval 7">
              <a:extLst>
                <a:ext uri="{FF2B5EF4-FFF2-40B4-BE49-F238E27FC236}">
                  <a16:creationId xmlns:a16="http://schemas.microsoft.com/office/drawing/2014/main" id="{473A2B9E-7D73-B08A-DA8E-815467ABD83C}"/>
                </a:ext>
              </a:extLst>
            </p:cNvPr>
            <p:cNvSpPr/>
            <p:nvPr/>
          </p:nvSpPr>
          <p:spPr>
            <a:xfrm>
              <a:off x="8026796" y="3283362"/>
              <a:ext cx="1548000" cy="612000"/>
            </a:xfrm>
            <a:prstGeom prst="ellipse">
              <a:avLst/>
            </a:prstGeom>
            <a:solidFill>
              <a:srgbClr val="E9D7A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1400" noProof="0" dirty="0">
                  <a:solidFill>
                    <a:schemeClr val="tx1"/>
                  </a:solidFill>
                </a:rPr>
                <a:t>Cybersecurity</a:t>
              </a:r>
              <a:endParaRPr lang="en-GB" noProof="0" dirty="0">
                <a:solidFill>
                  <a:schemeClr val="tx1"/>
                </a:solidFill>
              </a:endParaRPr>
            </a:p>
          </p:txBody>
        </p:sp>
        <p:sp>
          <p:nvSpPr>
            <p:cNvPr id="9" name="Oval 8">
              <a:extLst>
                <a:ext uri="{FF2B5EF4-FFF2-40B4-BE49-F238E27FC236}">
                  <a16:creationId xmlns:a16="http://schemas.microsoft.com/office/drawing/2014/main" id="{68B5B443-DF7A-FE6D-8D31-364B028BFE3F}"/>
                </a:ext>
              </a:extLst>
            </p:cNvPr>
            <p:cNvSpPr/>
            <p:nvPr/>
          </p:nvSpPr>
          <p:spPr>
            <a:xfrm>
              <a:off x="9727981" y="3283362"/>
              <a:ext cx="1548000" cy="612000"/>
            </a:xfrm>
            <a:prstGeom prst="ellipse">
              <a:avLst/>
            </a:prstGeom>
            <a:solidFill>
              <a:srgbClr val="DDBFD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1400" noProof="0" dirty="0">
                  <a:solidFill>
                    <a:schemeClr val="tx1"/>
                  </a:solidFill>
                </a:rPr>
                <a:t>Data privacy</a:t>
              </a:r>
            </a:p>
          </p:txBody>
        </p:sp>
      </p:grpSp>
      <p:grpSp>
        <p:nvGrpSpPr>
          <p:cNvPr id="20" name="Group 19">
            <a:extLst>
              <a:ext uri="{FF2B5EF4-FFF2-40B4-BE49-F238E27FC236}">
                <a16:creationId xmlns:a16="http://schemas.microsoft.com/office/drawing/2014/main" id="{A6171414-2E78-48F5-A521-48F86E3D9C20}"/>
              </a:ext>
            </a:extLst>
          </p:cNvPr>
          <p:cNvGrpSpPr/>
          <p:nvPr/>
        </p:nvGrpSpPr>
        <p:grpSpPr>
          <a:xfrm>
            <a:off x="699436" y="6514010"/>
            <a:ext cx="8447307" cy="198000"/>
            <a:chOff x="1320609" y="3306903"/>
            <a:chExt cx="8447307" cy="198000"/>
          </a:xfrm>
        </p:grpSpPr>
        <p:sp>
          <p:nvSpPr>
            <p:cNvPr id="21" name="AutoShape 63">
              <a:extLst>
                <a:ext uri="{FF2B5EF4-FFF2-40B4-BE49-F238E27FC236}">
                  <a16:creationId xmlns:a16="http://schemas.microsoft.com/office/drawing/2014/main" id="{F349BF19-B23E-108A-131C-97E789D53DD9}"/>
                </a:ext>
              </a:extLst>
            </p:cNvPr>
            <p:cNvSpPr>
              <a:spLocks noChangeArrowheads="1"/>
            </p:cNvSpPr>
            <p:nvPr/>
          </p:nvSpPr>
          <p:spPr bwMode="auto">
            <a:xfrm>
              <a:off x="1320609" y="3306903"/>
              <a:ext cx="1584000"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Introducing CJML</a:t>
              </a:r>
            </a:p>
          </p:txBody>
        </p:sp>
        <p:sp>
          <p:nvSpPr>
            <p:cNvPr id="22" name="AutoShape 64">
              <a:extLst>
                <a:ext uri="{FF2B5EF4-FFF2-40B4-BE49-F238E27FC236}">
                  <a16:creationId xmlns:a16="http://schemas.microsoft.com/office/drawing/2014/main" id="{22664E5B-F84E-8BE2-E82A-8C54E042FB44}"/>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23" name="AutoShape 65">
              <a:extLst>
                <a:ext uri="{FF2B5EF4-FFF2-40B4-BE49-F238E27FC236}">
                  <a16:creationId xmlns:a16="http://schemas.microsoft.com/office/drawing/2014/main" id="{2146BC20-B672-CE0F-5AB0-453BBA597358}"/>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marL="0" marR="0" lvl="0" indent="0" algn="ctr" defTabSz="995363" eaLnBrk="1" fontAlgn="auto" latinLnBrk="0" hangingPunct="1">
                <a:lnSpc>
                  <a:spcPct val="100000"/>
                </a:lnSpc>
                <a:spcBef>
                  <a:spcPts val="0"/>
                </a:spcBef>
                <a:spcAft>
                  <a:spcPts val="0"/>
                </a:spcAft>
                <a:buClrTx/>
                <a:buSzPct val="90000"/>
                <a:buFontTx/>
                <a:buNone/>
                <a:tabLst/>
                <a:defRPr/>
              </a:pPr>
              <a:r>
                <a:rPr lang="en-GB" sz="1000" kern="0" noProof="0" dirty="0">
                  <a:solidFill>
                    <a:schemeClr val="bg1">
                      <a:lumMod val="50000"/>
                    </a:schemeClr>
                  </a:solidFill>
                  <a:cs typeface="Arial" charset="0"/>
                </a:rPr>
                <a:t>A quick tour of CJML</a:t>
              </a:r>
              <a:endParaRPr kumimoji="0" lang="en-GB" sz="1000" b="0" i="0" u="none" strike="noStrike" kern="0" cap="none" spc="0" normalizeH="0" baseline="0" noProof="0" dirty="0">
                <a:ln>
                  <a:noFill/>
                </a:ln>
                <a:solidFill>
                  <a:schemeClr val="bg1">
                    <a:lumMod val="50000"/>
                  </a:schemeClr>
                </a:solidFill>
                <a:effectLst/>
                <a:uLnTx/>
                <a:uFillTx/>
                <a:cs typeface="Arial" charset="0"/>
              </a:endParaRPr>
            </a:p>
          </p:txBody>
        </p:sp>
        <p:sp>
          <p:nvSpPr>
            <p:cNvPr id="24" name="AutoShape 64">
              <a:extLst>
                <a:ext uri="{FF2B5EF4-FFF2-40B4-BE49-F238E27FC236}">
                  <a16:creationId xmlns:a16="http://schemas.microsoft.com/office/drawing/2014/main" id="{DE7FB6DB-940B-C2A9-2429-F08361B3974B}"/>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Tree>
    <p:extLst>
      <p:ext uri="{BB962C8B-B14F-4D97-AF65-F5344CB8AC3E}">
        <p14:creationId xmlns:p14="http://schemas.microsoft.com/office/powerpoint/2010/main" val="581665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Target group of CJML</a:t>
            </a:r>
          </a:p>
        </p:txBody>
      </p:sp>
      <p:sp>
        <p:nvSpPr>
          <p:cNvPr id="3" name="Content Placeholder 2"/>
          <p:cNvSpPr>
            <a:spLocks noGrp="1"/>
          </p:cNvSpPr>
          <p:nvPr>
            <p:ph idx="1"/>
          </p:nvPr>
        </p:nvSpPr>
        <p:spPr>
          <a:xfrm>
            <a:off x="696914" y="1483360"/>
            <a:ext cx="5470524" cy="4412615"/>
          </a:xfrm>
        </p:spPr>
        <p:txBody>
          <a:bodyPr>
            <a:normAutofit/>
          </a:bodyPr>
          <a:lstStyle/>
          <a:p>
            <a:r>
              <a:rPr lang="en-GB" noProof="0" dirty="0"/>
              <a:t>CJML is relevant to service designers, business developers, customer support staff, analysts, researchers, and others involved in service delivery.</a:t>
            </a:r>
          </a:p>
          <a:p>
            <a:r>
              <a:rPr lang="en-GB" noProof="0" dirty="0"/>
              <a:t>The core elements of CJML are intended for anyone in a service-providing organization and do not require a technical background.</a:t>
            </a:r>
          </a:p>
          <a:p>
            <a:r>
              <a:rPr lang="en-GB" noProof="0" dirty="0"/>
              <a:t>The more advanced features of CJML target analysts, system developers, and researchers.</a:t>
            </a:r>
          </a:p>
          <a:p>
            <a:r>
              <a:rPr lang="en-GB" noProof="0" dirty="0"/>
              <a:t>Systematic evaluations have shown that new users can quickly learn CJML and create journey diagrams with a high level of precision.</a:t>
            </a:r>
          </a:p>
        </p:txBody>
      </p:sp>
      <p:sp>
        <p:nvSpPr>
          <p:cNvPr id="5" name="TextBox 4">
            <a:extLst>
              <a:ext uri="{FF2B5EF4-FFF2-40B4-BE49-F238E27FC236}">
                <a16:creationId xmlns:a16="http://schemas.microsoft.com/office/drawing/2014/main" id="{2D7E0172-9D48-4A89-AD64-0D4B45DD9325}"/>
              </a:ext>
            </a:extLst>
          </p:cNvPr>
          <p:cNvSpPr txBox="1"/>
          <p:nvPr/>
        </p:nvSpPr>
        <p:spPr>
          <a:xfrm>
            <a:off x="936626" y="5196906"/>
            <a:ext cx="5470524" cy="577081"/>
          </a:xfrm>
          <a:prstGeom prst="rect">
            <a:avLst/>
          </a:prstGeom>
          <a:noFill/>
        </p:spPr>
        <p:txBody>
          <a:bodyPr wrap="square" rtlCol="0">
            <a:spAutoFit/>
          </a:bodyPr>
          <a:lstStyle/>
          <a:p>
            <a:r>
              <a:rPr lang="en-GB" sz="1050" noProof="0" dirty="0">
                <a:solidFill>
                  <a:srgbClr val="C55A11"/>
                </a:solidFill>
              </a:rPr>
              <a:t>Halvorsrud, R., Haugstveit, I. M., &amp; Pultier, A. (2016). Evaluation of a Modeling language for customer journeys. Proceedings from the IEEE Symposium on Visual Languages and Human-Centric Computing, pp. 40-48. IEEE Xplore. doi:10.1109/VLHCC.2016.7739662</a:t>
            </a:r>
            <a:endParaRPr lang="en-GB" sz="1050" noProof="0" dirty="0">
              <a:solidFill>
                <a:schemeClr val="accent2"/>
              </a:solidFill>
            </a:endParaRPr>
          </a:p>
        </p:txBody>
      </p:sp>
      <p:cxnSp>
        <p:nvCxnSpPr>
          <p:cNvPr id="11" name="Straight Arrow Connector 10">
            <a:extLst>
              <a:ext uri="{FF2B5EF4-FFF2-40B4-BE49-F238E27FC236}">
                <a16:creationId xmlns:a16="http://schemas.microsoft.com/office/drawing/2014/main" id="{FB588215-14F0-4E18-8AF0-7358E2B0234A}"/>
              </a:ext>
            </a:extLst>
          </p:cNvPr>
          <p:cNvCxnSpPr>
            <a:cxnSpLocks/>
          </p:cNvCxnSpPr>
          <p:nvPr/>
        </p:nvCxnSpPr>
        <p:spPr>
          <a:xfrm>
            <a:off x="6525691" y="1402099"/>
            <a:ext cx="515591" cy="1169157"/>
          </a:xfrm>
          <a:prstGeom prst="straightConnector1">
            <a:avLst/>
          </a:prstGeom>
          <a:ln w="9525" cap="flat" cmpd="sng" algn="ctr">
            <a:solidFill>
              <a:srgbClr val="00B0F0"/>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604E0195-5FAB-4E97-8152-153285155372}"/>
              </a:ext>
            </a:extLst>
          </p:cNvPr>
          <p:cNvSpPr txBox="1"/>
          <p:nvPr/>
        </p:nvSpPr>
        <p:spPr>
          <a:xfrm>
            <a:off x="5838286" y="1107096"/>
            <a:ext cx="1885950" cy="307777"/>
          </a:xfrm>
          <a:prstGeom prst="rect">
            <a:avLst/>
          </a:prstGeom>
          <a:noFill/>
        </p:spPr>
        <p:txBody>
          <a:bodyPr wrap="square">
            <a:spAutoFit/>
          </a:bodyPr>
          <a:lstStyle/>
          <a:p>
            <a:pPr algn="l"/>
            <a:r>
              <a:rPr lang="en-GB" sz="1400" noProof="0" dirty="0">
                <a:solidFill>
                  <a:srgbClr val="00B0F0"/>
                </a:solidFill>
              </a:rPr>
              <a:t>People using CJML</a:t>
            </a:r>
          </a:p>
        </p:txBody>
      </p:sp>
      <p:cxnSp>
        <p:nvCxnSpPr>
          <p:cNvPr id="16" name="Straight Arrow Connector 15">
            <a:extLst>
              <a:ext uri="{FF2B5EF4-FFF2-40B4-BE49-F238E27FC236}">
                <a16:creationId xmlns:a16="http://schemas.microsoft.com/office/drawing/2014/main" id="{D8AE8F8C-985D-45A8-AD25-4966FD744A3F}"/>
              </a:ext>
            </a:extLst>
          </p:cNvPr>
          <p:cNvCxnSpPr>
            <a:cxnSpLocks/>
          </p:cNvCxnSpPr>
          <p:nvPr/>
        </p:nvCxnSpPr>
        <p:spPr>
          <a:xfrm>
            <a:off x="8502910" y="891653"/>
            <a:ext cx="262440" cy="699484"/>
          </a:xfrm>
          <a:prstGeom prst="straightConnector1">
            <a:avLst/>
          </a:prstGeom>
          <a:ln w="9525" cap="flat" cmpd="sng" algn="ctr">
            <a:solidFill>
              <a:srgbClr val="00B0F0"/>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17" name="TextBox 16">
            <a:extLst>
              <a:ext uri="{FF2B5EF4-FFF2-40B4-BE49-F238E27FC236}">
                <a16:creationId xmlns:a16="http://schemas.microsoft.com/office/drawing/2014/main" id="{FA70C043-825A-400A-9F4C-1C1C1350D807}"/>
              </a:ext>
            </a:extLst>
          </p:cNvPr>
          <p:cNvSpPr txBox="1"/>
          <p:nvPr/>
        </p:nvSpPr>
        <p:spPr>
          <a:xfrm>
            <a:off x="7724236" y="583876"/>
            <a:ext cx="2959115" cy="307777"/>
          </a:xfrm>
          <a:prstGeom prst="rect">
            <a:avLst/>
          </a:prstGeom>
          <a:noFill/>
        </p:spPr>
        <p:txBody>
          <a:bodyPr wrap="square">
            <a:spAutoFit/>
          </a:bodyPr>
          <a:lstStyle/>
          <a:p>
            <a:pPr algn="l"/>
            <a:r>
              <a:rPr lang="en-US" sz="1400" noProof="0" dirty="0">
                <a:solidFill>
                  <a:srgbClr val="00B0F0"/>
                </a:solidFill>
              </a:rPr>
              <a:t>People whose journeys are modeled</a:t>
            </a:r>
          </a:p>
        </p:txBody>
      </p:sp>
      <p:sp>
        <p:nvSpPr>
          <p:cNvPr id="4" name="Slide Number Placeholder 3">
            <a:extLst>
              <a:ext uri="{FF2B5EF4-FFF2-40B4-BE49-F238E27FC236}">
                <a16:creationId xmlns:a16="http://schemas.microsoft.com/office/drawing/2014/main" id="{9C359C3E-90C4-5ACF-6C36-1600AD360115}"/>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12</a:t>
            </a:fld>
            <a:endParaRPr lang="en-GB" noProof="0" dirty="0"/>
          </a:p>
        </p:txBody>
      </p:sp>
      <p:pic>
        <p:nvPicPr>
          <p:cNvPr id="25" name="Picture 24">
            <a:extLst>
              <a:ext uri="{FF2B5EF4-FFF2-40B4-BE49-F238E27FC236}">
                <a16:creationId xmlns:a16="http://schemas.microsoft.com/office/drawing/2014/main" id="{3950CC41-BB87-2E02-D0BA-C1E71DE91BAF}"/>
              </a:ext>
            </a:extLst>
          </p:cNvPr>
          <p:cNvPicPr>
            <a:picLocks noChangeAspect="1"/>
          </p:cNvPicPr>
          <p:nvPr/>
        </p:nvPicPr>
        <p:blipFill>
          <a:blip r:embed="rId3"/>
          <a:stretch>
            <a:fillRect/>
          </a:stretch>
        </p:blipFill>
        <p:spPr>
          <a:xfrm>
            <a:off x="7041282" y="1632023"/>
            <a:ext cx="4380815" cy="3514085"/>
          </a:xfrm>
          <a:prstGeom prst="rect">
            <a:avLst/>
          </a:prstGeom>
        </p:spPr>
      </p:pic>
      <p:grpSp>
        <p:nvGrpSpPr>
          <p:cNvPr id="20" name="Group 19">
            <a:extLst>
              <a:ext uri="{FF2B5EF4-FFF2-40B4-BE49-F238E27FC236}">
                <a16:creationId xmlns:a16="http://schemas.microsoft.com/office/drawing/2014/main" id="{DC93CB9F-BD37-91FF-2364-12DE9C79984E}"/>
              </a:ext>
            </a:extLst>
          </p:cNvPr>
          <p:cNvGrpSpPr/>
          <p:nvPr/>
        </p:nvGrpSpPr>
        <p:grpSpPr>
          <a:xfrm>
            <a:off x="699436" y="6514010"/>
            <a:ext cx="8447307" cy="198000"/>
            <a:chOff x="1320609" y="3306903"/>
            <a:chExt cx="8447307" cy="198000"/>
          </a:xfrm>
        </p:grpSpPr>
        <p:sp>
          <p:nvSpPr>
            <p:cNvPr id="21" name="AutoShape 63">
              <a:extLst>
                <a:ext uri="{FF2B5EF4-FFF2-40B4-BE49-F238E27FC236}">
                  <a16:creationId xmlns:a16="http://schemas.microsoft.com/office/drawing/2014/main" id="{5F62B87D-E3F1-0DAC-E6E7-87E97862A814}"/>
                </a:ext>
              </a:extLst>
            </p:cNvPr>
            <p:cNvSpPr>
              <a:spLocks noChangeArrowheads="1"/>
            </p:cNvSpPr>
            <p:nvPr/>
          </p:nvSpPr>
          <p:spPr bwMode="auto">
            <a:xfrm>
              <a:off x="1320609" y="3306903"/>
              <a:ext cx="1584000"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Introducing CJML</a:t>
              </a:r>
            </a:p>
          </p:txBody>
        </p:sp>
        <p:sp>
          <p:nvSpPr>
            <p:cNvPr id="22" name="AutoShape 64">
              <a:extLst>
                <a:ext uri="{FF2B5EF4-FFF2-40B4-BE49-F238E27FC236}">
                  <a16:creationId xmlns:a16="http://schemas.microsoft.com/office/drawing/2014/main" id="{E3E84603-8D7B-A225-545E-71C74C033B18}"/>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23" name="AutoShape 65">
              <a:extLst>
                <a:ext uri="{FF2B5EF4-FFF2-40B4-BE49-F238E27FC236}">
                  <a16:creationId xmlns:a16="http://schemas.microsoft.com/office/drawing/2014/main" id="{ADD12831-E6FE-9A86-798A-352E128A26A3}"/>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marL="0" marR="0" lvl="0" indent="0" algn="ctr" defTabSz="995363" eaLnBrk="1" fontAlgn="auto" latinLnBrk="0" hangingPunct="1">
                <a:lnSpc>
                  <a:spcPct val="100000"/>
                </a:lnSpc>
                <a:spcBef>
                  <a:spcPts val="0"/>
                </a:spcBef>
                <a:spcAft>
                  <a:spcPts val="0"/>
                </a:spcAft>
                <a:buClrTx/>
                <a:buSzPct val="90000"/>
                <a:buFontTx/>
                <a:buNone/>
                <a:tabLst/>
                <a:defRPr/>
              </a:pPr>
              <a:r>
                <a:rPr lang="en-GB" sz="1000" kern="0" noProof="0" dirty="0">
                  <a:solidFill>
                    <a:schemeClr val="bg1">
                      <a:lumMod val="50000"/>
                    </a:schemeClr>
                  </a:solidFill>
                  <a:cs typeface="Arial" charset="0"/>
                </a:rPr>
                <a:t>A quick tour of CJML</a:t>
              </a:r>
              <a:endParaRPr kumimoji="0" lang="en-GB" sz="1000" b="0" i="0" u="none" strike="noStrike" kern="0" cap="none" spc="0" normalizeH="0" baseline="0" noProof="0" dirty="0">
                <a:ln>
                  <a:noFill/>
                </a:ln>
                <a:solidFill>
                  <a:schemeClr val="bg1">
                    <a:lumMod val="50000"/>
                  </a:schemeClr>
                </a:solidFill>
                <a:effectLst/>
                <a:uLnTx/>
                <a:uFillTx/>
                <a:cs typeface="Arial" charset="0"/>
              </a:endParaRPr>
            </a:p>
          </p:txBody>
        </p:sp>
        <p:sp>
          <p:nvSpPr>
            <p:cNvPr id="24" name="AutoShape 64">
              <a:extLst>
                <a:ext uri="{FF2B5EF4-FFF2-40B4-BE49-F238E27FC236}">
                  <a16:creationId xmlns:a16="http://schemas.microsoft.com/office/drawing/2014/main" id="{2CFD69B0-A4B0-996F-3EF3-B8379FBAECCA}"/>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Tree>
    <p:extLst>
      <p:ext uri="{BB962C8B-B14F-4D97-AF65-F5344CB8AC3E}">
        <p14:creationId xmlns:p14="http://schemas.microsoft.com/office/powerpoint/2010/main" val="1809873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C63B5E17-965E-42F9-B759-DC7BC705FA74}"/>
              </a:ext>
            </a:extLst>
          </p:cNvPr>
          <p:cNvGraphicFramePr/>
          <p:nvPr>
            <p:extLst>
              <p:ext uri="{D42A27DB-BD31-4B8C-83A1-F6EECF244321}">
                <p14:modId xmlns:p14="http://schemas.microsoft.com/office/powerpoint/2010/main" val="3994877884"/>
              </p:ext>
            </p:extLst>
          </p:nvPr>
        </p:nvGraphicFramePr>
        <p:xfrm>
          <a:off x="337457" y="1203769"/>
          <a:ext cx="11506538" cy="5372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B8188CB6-9F2E-4E9A-B462-B3EE192170AF}"/>
              </a:ext>
            </a:extLst>
          </p:cNvPr>
          <p:cNvSpPr>
            <a:spLocks noGrp="1"/>
          </p:cNvSpPr>
          <p:nvPr>
            <p:ph type="title"/>
          </p:nvPr>
        </p:nvSpPr>
        <p:spPr/>
        <p:txBody>
          <a:bodyPr/>
          <a:lstStyle/>
          <a:p>
            <a:r>
              <a:rPr lang="en-GB" noProof="0" dirty="0"/>
              <a:t>Development and origin</a:t>
            </a:r>
          </a:p>
        </p:txBody>
      </p:sp>
      <p:sp>
        <p:nvSpPr>
          <p:cNvPr id="16" name="Content Placeholder 15">
            <a:extLst>
              <a:ext uri="{FF2B5EF4-FFF2-40B4-BE49-F238E27FC236}">
                <a16:creationId xmlns:a16="http://schemas.microsoft.com/office/drawing/2014/main" id="{7F327F97-498F-875E-9788-188A5436262F}"/>
              </a:ext>
            </a:extLst>
          </p:cNvPr>
          <p:cNvSpPr>
            <a:spLocks noGrp="1"/>
          </p:cNvSpPr>
          <p:nvPr>
            <p:ph idx="1"/>
          </p:nvPr>
        </p:nvSpPr>
        <p:spPr>
          <a:xfrm>
            <a:off x="696911" y="1483361"/>
            <a:ext cx="10519443" cy="1460666"/>
          </a:xfrm>
        </p:spPr>
        <p:txBody>
          <a:bodyPr/>
          <a:lstStyle/>
          <a:p>
            <a:r>
              <a:rPr lang="en-GB" sz="1800" noProof="0" dirty="0"/>
              <a:t>CJML has been developed in close collaboration with industry partners through a series of research and innovation projects since 2012.</a:t>
            </a:r>
          </a:p>
          <a:p>
            <a:r>
              <a:rPr lang="en-GB" sz="1800" noProof="0" dirty="0"/>
              <a:t>Details about the development of CJML can be found in Halvorsrud et al. (2024).</a:t>
            </a:r>
          </a:p>
          <a:p>
            <a:r>
              <a:rPr lang="en-GB" sz="1800" noProof="0" dirty="0"/>
              <a:t>The development of CJML follows the seven guiding principles of design </a:t>
            </a:r>
            <a:br>
              <a:rPr lang="en-GB" sz="1800" noProof="0" dirty="0"/>
            </a:br>
            <a:r>
              <a:rPr lang="en-GB" sz="1800" noProof="0" dirty="0"/>
              <a:t>science research (Hevner et al. 2004).</a:t>
            </a:r>
            <a:endParaRPr lang="en-GB" sz="1800" noProof="0" dirty="0">
              <a:solidFill>
                <a:srgbClr val="00B0F0"/>
              </a:solidFill>
            </a:endParaRPr>
          </a:p>
        </p:txBody>
      </p:sp>
      <p:sp>
        <p:nvSpPr>
          <p:cNvPr id="9" name="TextBox 8">
            <a:extLst>
              <a:ext uri="{FF2B5EF4-FFF2-40B4-BE49-F238E27FC236}">
                <a16:creationId xmlns:a16="http://schemas.microsoft.com/office/drawing/2014/main" id="{E270DD37-2DFB-46E8-BAE9-27B6A959FC2C}"/>
              </a:ext>
            </a:extLst>
          </p:cNvPr>
          <p:cNvSpPr txBox="1"/>
          <p:nvPr/>
        </p:nvSpPr>
        <p:spPr>
          <a:xfrm>
            <a:off x="7758845" y="5429069"/>
            <a:ext cx="4193836" cy="400110"/>
          </a:xfrm>
          <a:prstGeom prst="rect">
            <a:avLst/>
          </a:prstGeom>
          <a:noFill/>
        </p:spPr>
        <p:txBody>
          <a:bodyPr wrap="square" rtlCol="0">
            <a:spAutoFit/>
          </a:bodyPr>
          <a:lstStyle/>
          <a:p>
            <a:pPr algn="r"/>
            <a:r>
              <a:rPr lang="en-GB" sz="1000" noProof="0" dirty="0">
                <a:solidFill>
                  <a:srgbClr val="C55A11"/>
                </a:solidFill>
              </a:rPr>
              <a:t>Hevner, A.R., March, S.T., Park, J., Ram, S.: Design science in</a:t>
            </a:r>
          </a:p>
          <a:p>
            <a:pPr algn="r"/>
            <a:r>
              <a:rPr lang="en-GB" sz="1000" noProof="0" dirty="0">
                <a:solidFill>
                  <a:srgbClr val="C55A11"/>
                </a:solidFill>
              </a:rPr>
              <a:t> information systems research. MIS Quarterly 28(1), 75–105 (2004)</a:t>
            </a:r>
            <a:endParaRPr lang="en-GB" sz="1000" noProof="0" dirty="0">
              <a:solidFill>
                <a:schemeClr val="accent2"/>
              </a:solidFill>
            </a:endParaRPr>
          </a:p>
        </p:txBody>
      </p:sp>
      <p:sp>
        <p:nvSpPr>
          <p:cNvPr id="18" name="TextBox 17">
            <a:extLst>
              <a:ext uri="{FF2B5EF4-FFF2-40B4-BE49-F238E27FC236}">
                <a16:creationId xmlns:a16="http://schemas.microsoft.com/office/drawing/2014/main" id="{AF09B06B-EB0B-EC05-578D-3303BDEF88CA}"/>
              </a:ext>
            </a:extLst>
          </p:cNvPr>
          <p:cNvSpPr txBox="1"/>
          <p:nvPr/>
        </p:nvSpPr>
        <p:spPr>
          <a:xfrm>
            <a:off x="6267764" y="5943396"/>
            <a:ext cx="5684917" cy="400110"/>
          </a:xfrm>
          <a:prstGeom prst="rect">
            <a:avLst/>
          </a:prstGeom>
          <a:noFill/>
        </p:spPr>
        <p:txBody>
          <a:bodyPr wrap="square">
            <a:spAutoFit/>
          </a:bodyPr>
          <a:lstStyle/>
          <a:p>
            <a:pPr algn="r"/>
            <a:r>
              <a:rPr lang="en-GB" sz="1000" noProof="0" dirty="0">
                <a:solidFill>
                  <a:srgbClr val="C55A11"/>
                </a:solidFill>
              </a:rPr>
              <a:t>Halvorsrud, R., Sanchez, O., Boletsis, C., &amp; Skjuve, M. (2023). Involving users in the development of a modeling language for customer journeys. Software and Systems Modeling 22.5 (2023): 1589-1618.</a:t>
            </a:r>
          </a:p>
        </p:txBody>
      </p:sp>
      <p:sp>
        <p:nvSpPr>
          <p:cNvPr id="4" name="Slide Number Placeholder 3">
            <a:extLst>
              <a:ext uri="{FF2B5EF4-FFF2-40B4-BE49-F238E27FC236}">
                <a16:creationId xmlns:a16="http://schemas.microsoft.com/office/drawing/2014/main" id="{5C475C93-3CDE-A1C3-4173-936D18CA7E5F}"/>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13</a:t>
            </a:fld>
            <a:endParaRPr lang="en-GB" noProof="0" dirty="0"/>
          </a:p>
        </p:txBody>
      </p:sp>
      <p:grpSp>
        <p:nvGrpSpPr>
          <p:cNvPr id="17" name="Group 16">
            <a:extLst>
              <a:ext uri="{FF2B5EF4-FFF2-40B4-BE49-F238E27FC236}">
                <a16:creationId xmlns:a16="http://schemas.microsoft.com/office/drawing/2014/main" id="{FE4945E2-0A69-9F6D-2F1A-78AFE956D138}"/>
              </a:ext>
            </a:extLst>
          </p:cNvPr>
          <p:cNvGrpSpPr/>
          <p:nvPr/>
        </p:nvGrpSpPr>
        <p:grpSpPr>
          <a:xfrm>
            <a:off x="699436" y="6514010"/>
            <a:ext cx="8447307" cy="198000"/>
            <a:chOff x="1320609" y="3306903"/>
            <a:chExt cx="8447307" cy="198000"/>
          </a:xfrm>
        </p:grpSpPr>
        <p:sp>
          <p:nvSpPr>
            <p:cNvPr id="19" name="AutoShape 63">
              <a:extLst>
                <a:ext uri="{FF2B5EF4-FFF2-40B4-BE49-F238E27FC236}">
                  <a16:creationId xmlns:a16="http://schemas.microsoft.com/office/drawing/2014/main" id="{6C0E070C-BF68-A099-17CE-A452BA0501FE}"/>
                </a:ext>
              </a:extLst>
            </p:cNvPr>
            <p:cNvSpPr>
              <a:spLocks noChangeArrowheads="1"/>
            </p:cNvSpPr>
            <p:nvPr/>
          </p:nvSpPr>
          <p:spPr bwMode="auto">
            <a:xfrm>
              <a:off x="1320609" y="3306903"/>
              <a:ext cx="1584000"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Introducing CJML</a:t>
              </a:r>
            </a:p>
          </p:txBody>
        </p:sp>
        <p:sp>
          <p:nvSpPr>
            <p:cNvPr id="20" name="AutoShape 64">
              <a:extLst>
                <a:ext uri="{FF2B5EF4-FFF2-40B4-BE49-F238E27FC236}">
                  <a16:creationId xmlns:a16="http://schemas.microsoft.com/office/drawing/2014/main" id="{68B20B3D-FAFF-2C85-0AA1-9A45E1B08357}"/>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21" name="AutoShape 65">
              <a:extLst>
                <a:ext uri="{FF2B5EF4-FFF2-40B4-BE49-F238E27FC236}">
                  <a16:creationId xmlns:a16="http://schemas.microsoft.com/office/drawing/2014/main" id="{25D34D4C-59C6-AF59-FA42-24A4D1DE67F2}"/>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marL="0" marR="0" lvl="0" indent="0" algn="ctr" defTabSz="995363" eaLnBrk="1" fontAlgn="auto" latinLnBrk="0" hangingPunct="1">
                <a:lnSpc>
                  <a:spcPct val="100000"/>
                </a:lnSpc>
                <a:spcBef>
                  <a:spcPts val="0"/>
                </a:spcBef>
                <a:spcAft>
                  <a:spcPts val="0"/>
                </a:spcAft>
                <a:buClrTx/>
                <a:buSzPct val="90000"/>
                <a:buFontTx/>
                <a:buNone/>
                <a:tabLst/>
                <a:defRPr/>
              </a:pPr>
              <a:r>
                <a:rPr lang="en-GB" sz="1000" kern="0" noProof="0" dirty="0">
                  <a:solidFill>
                    <a:schemeClr val="bg1">
                      <a:lumMod val="50000"/>
                    </a:schemeClr>
                  </a:solidFill>
                  <a:cs typeface="Arial" charset="0"/>
                </a:rPr>
                <a:t>A quick tour of CJML</a:t>
              </a:r>
              <a:endParaRPr kumimoji="0" lang="en-GB" sz="1000" b="0" i="0" u="none" strike="noStrike" kern="0" cap="none" spc="0" normalizeH="0" baseline="0" noProof="0" dirty="0">
                <a:ln>
                  <a:noFill/>
                </a:ln>
                <a:solidFill>
                  <a:schemeClr val="bg1">
                    <a:lumMod val="50000"/>
                  </a:schemeClr>
                </a:solidFill>
                <a:effectLst/>
                <a:uLnTx/>
                <a:uFillTx/>
                <a:cs typeface="Arial" charset="0"/>
              </a:endParaRPr>
            </a:p>
          </p:txBody>
        </p:sp>
        <p:sp>
          <p:nvSpPr>
            <p:cNvPr id="22" name="AutoShape 64">
              <a:extLst>
                <a:ext uri="{FF2B5EF4-FFF2-40B4-BE49-F238E27FC236}">
                  <a16:creationId xmlns:a16="http://schemas.microsoft.com/office/drawing/2014/main" id="{A8C32A6A-FC3A-3F0D-DF58-9E9C2DEF17A0}"/>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Tree>
    <p:extLst>
      <p:ext uri="{BB962C8B-B14F-4D97-AF65-F5344CB8AC3E}">
        <p14:creationId xmlns:p14="http://schemas.microsoft.com/office/powerpoint/2010/main" val="3922786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EE8DD"/>
        </a:solidFill>
        <a:effectLst/>
      </p:bgPr>
    </p:bg>
    <p:spTree>
      <p:nvGrpSpPr>
        <p:cNvPr id="1" name="">
          <a:extLst>
            <a:ext uri="{FF2B5EF4-FFF2-40B4-BE49-F238E27FC236}">
              <a16:creationId xmlns:a16="http://schemas.microsoft.com/office/drawing/2014/main" id="{8C8804D9-40BD-40F8-B72F-3CE42266ECFD}"/>
            </a:ext>
          </a:extLst>
        </p:cNvPr>
        <p:cNvGrpSpPr/>
        <p:nvPr/>
      </p:nvGrpSpPr>
      <p:grpSpPr>
        <a:xfrm>
          <a:off x="0" y="0"/>
          <a:ext cx="0" cy="0"/>
          <a:chOff x="0" y="0"/>
          <a:chExt cx="0" cy="0"/>
        </a:xfrm>
      </p:grpSpPr>
      <p:pic>
        <p:nvPicPr>
          <p:cNvPr id="5" name="Picture Placeholder 4" descr="Three darts on bullseye">
            <a:extLst>
              <a:ext uri="{FF2B5EF4-FFF2-40B4-BE49-F238E27FC236}">
                <a16:creationId xmlns:a16="http://schemas.microsoft.com/office/drawing/2014/main" id="{4F8EAEAF-6DAB-8A86-F9B4-7403A5CCB87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3639" r="13639"/>
          <a:stretch/>
        </p:blipFill>
        <p:spPr/>
      </p:pic>
      <p:sp>
        <p:nvSpPr>
          <p:cNvPr id="3" name="Title 2">
            <a:extLst>
              <a:ext uri="{FF2B5EF4-FFF2-40B4-BE49-F238E27FC236}">
                <a16:creationId xmlns:a16="http://schemas.microsoft.com/office/drawing/2014/main" id="{0DE52619-F039-2F93-4360-6D6700E72C16}"/>
              </a:ext>
            </a:extLst>
          </p:cNvPr>
          <p:cNvSpPr>
            <a:spLocks noGrp="1"/>
          </p:cNvSpPr>
          <p:nvPr>
            <p:ph type="title"/>
          </p:nvPr>
        </p:nvSpPr>
        <p:spPr/>
        <p:txBody>
          <a:bodyPr/>
          <a:lstStyle/>
          <a:p>
            <a:r>
              <a:rPr lang="en-GB" noProof="0" dirty="0"/>
              <a:t>A quick tour of CJML</a:t>
            </a:r>
          </a:p>
        </p:txBody>
      </p:sp>
      <p:sp>
        <p:nvSpPr>
          <p:cNvPr id="4" name="Content Placeholder 3">
            <a:extLst>
              <a:ext uri="{FF2B5EF4-FFF2-40B4-BE49-F238E27FC236}">
                <a16:creationId xmlns:a16="http://schemas.microsoft.com/office/drawing/2014/main" id="{83D7EBF4-6B56-2E31-A08E-87B6637B4426}"/>
              </a:ext>
            </a:extLst>
          </p:cNvPr>
          <p:cNvSpPr>
            <a:spLocks noGrp="1"/>
          </p:cNvSpPr>
          <p:nvPr>
            <p:ph idx="1"/>
          </p:nvPr>
        </p:nvSpPr>
        <p:spPr/>
        <p:txBody>
          <a:bodyPr/>
          <a:lstStyle/>
          <a:p>
            <a:pPr marL="0" indent="0">
              <a:buNone/>
            </a:pPr>
            <a:r>
              <a:rPr lang="en-GB" noProof="0" dirty="0"/>
              <a:t>Diagram types and examples</a:t>
            </a:r>
          </a:p>
          <a:p>
            <a:pPr marL="0" indent="0">
              <a:buNone/>
            </a:pPr>
            <a:r>
              <a:rPr lang="en-GB" noProof="0" dirty="0"/>
              <a:t>Comparison of diagram types</a:t>
            </a:r>
          </a:p>
          <a:p>
            <a:pPr marL="0" indent="0">
              <a:buNone/>
            </a:pPr>
            <a:r>
              <a:rPr lang="en-GB" noProof="0" dirty="0"/>
              <a:t>Customer experience</a:t>
            </a:r>
          </a:p>
          <a:p>
            <a:pPr marL="0" indent="0">
              <a:buNone/>
            </a:pPr>
            <a:r>
              <a:rPr lang="en-GB" dirty="0"/>
              <a:t>Summary of visual syntax</a:t>
            </a:r>
            <a:endParaRPr lang="en-GB" noProof="0" dirty="0"/>
          </a:p>
          <a:p>
            <a:pPr marL="0" indent="0">
              <a:buNone/>
            </a:pPr>
            <a:endParaRPr lang="en-GB" noProof="0" dirty="0"/>
          </a:p>
        </p:txBody>
      </p:sp>
      <p:sp>
        <p:nvSpPr>
          <p:cNvPr id="7" name="Rectangle 6">
            <a:extLst>
              <a:ext uri="{FF2B5EF4-FFF2-40B4-BE49-F238E27FC236}">
                <a16:creationId xmlns:a16="http://schemas.microsoft.com/office/drawing/2014/main" id="{F6486E81-F2AC-86B0-45DA-AE19E5F8FFE9}"/>
              </a:ext>
            </a:extLst>
          </p:cNvPr>
          <p:cNvSpPr/>
          <p:nvPr/>
        </p:nvSpPr>
        <p:spPr>
          <a:xfrm>
            <a:off x="6356350" y="5315826"/>
            <a:ext cx="3280756" cy="861774"/>
          </a:xfrm>
          <a:prstGeom prst="rect">
            <a:avLst/>
          </a:prstGeom>
          <a:noFill/>
        </p:spPr>
        <p:txBody>
          <a:bodyPr wrap="square" lIns="91440" tIns="45720" rIns="91440" bIns="45720" rtlCol="0" anchor="t">
            <a:spAutoFit/>
          </a:bodyPr>
          <a:lstStyle/>
          <a:p>
            <a:r>
              <a:rPr lang="en-GB" sz="1400" kern="0" noProof="0" dirty="0">
                <a:solidFill>
                  <a:schemeClr val="accent4">
                    <a:lumMod val="50000"/>
                  </a:schemeClr>
                </a:solidFill>
              </a:rPr>
              <a:t>💡</a:t>
            </a:r>
          </a:p>
          <a:p>
            <a:r>
              <a:rPr lang="en-GB" sz="1200" kern="0" noProof="0" dirty="0">
                <a:solidFill>
                  <a:schemeClr val="accent4">
                    <a:lumMod val="50000"/>
                  </a:schemeClr>
                </a:solidFill>
              </a:rPr>
              <a:t>Only a small selection of CJML’s visual features is shown here. The full specification can be found in the Visual notation document.</a:t>
            </a:r>
          </a:p>
        </p:txBody>
      </p:sp>
    </p:spTree>
    <p:extLst>
      <p:ext uri="{BB962C8B-B14F-4D97-AF65-F5344CB8AC3E}">
        <p14:creationId xmlns:p14="http://schemas.microsoft.com/office/powerpoint/2010/main" val="546681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8D150-28B0-C333-127F-F6E4EE2A0493}"/>
              </a:ext>
            </a:extLst>
          </p:cNvPr>
          <p:cNvSpPr>
            <a:spLocks noGrp="1"/>
          </p:cNvSpPr>
          <p:nvPr>
            <p:ph type="title"/>
          </p:nvPr>
        </p:nvSpPr>
        <p:spPr/>
        <p:txBody>
          <a:bodyPr/>
          <a:lstStyle/>
          <a:p>
            <a:r>
              <a:rPr lang="en-GB" noProof="0" dirty="0"/>
              <a:t>Overview of diagram types</a:t>
            </a:r>
          </a:p>
        </p:txBody>
      </p:sp>
      <p:sp>
        <p:nvSpPr>
          <p:cNvPr id="3" name="Slide Number Placeholder 2">
            <a:extLst>
              <a:ext uri="{FF2B5EF4-FFF2-40B4-BE49-F238E27FC236}">
                <a16:creationId xmlns:a16="http://schemas.microsoft.com/office/drawing/2014/main" id="{CD367F1C-2FA8-DA69-2DD8-D557493B1228}"/>
              </a:ext>
            </a:extLst>
          </p:cNvPr>
          <p:cNvSpPr>
            <a:spLocks noGrp="1"/>
          </p:cNvSpPr>
          <p:nvPr>
            <p:ph type="sldNum" sz="quarter" idx="12"/>
          </p:nvPr>
        </p:nvSpPr>
        <p:spPr/>
        <p:txBody>
          <a:bodyPr/>
          <a:lstStyle/>
          <a:p>
            <a:fld id="{23AA811B-2EBD-4900-905E-5BE206449611}" type="slidenum">
              <a:rPr lang="en-GB" noProof="0" smtClean="0"/>
              <a:pPr/>
              <a:t>15</a:t>
            </a:fld>
            <a:endParaRPr lang="en-GB" noProof="0" dirty="0"/>
          </a:p>
        </p:txBody>
      </p:sp>
      <p:sp>
        <p:nvSpPr>
          <p:cNvPr id="4" name="Rectangle 3">
            <a:extLst>
              <a:ext uri="{FF2B5EF4-FFF2-40B4-BE49-F238E27FC236}">
                <a16:creationId xmlns:a16="http://schemas.microsoft.com/office/drawing/2014/main" id="{FEF68728-8063-6E1A-3643-13DF30500994}"/>
              </a:ext>
            </a:extLst>
          </p:cNvPr>
          <p:cNvSpPr/>
          <p:nvPr/>
        </p:nvSpPr>
        <p:spPr>
          <a:xfrm>
            <a:off x="5659117" y="1435291"/>
            <a:ext cx="6219617" cy="4795946"/>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A50E8D11-07A4-8429-93E6-F1FCBFE3FB03}"/>
              </a:ext>
            </a:extLst>
          </p:cNvPr>
          <p:cNvSpPr/>
          <p:nvPr/>
        </p:nvSpPr>
        <p:spPr>
          <a:xfrm>
            <a:off x="313266" y="1425682"/>
            <a:ext cx="5189774" cy="4795946"/>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56FF55D6-7895-5204-B612-9559D59F3DE5}"/>
              </a:ext>
            </a:extLst>
          </p:cNvPr>
          <p:cNvSpPr txBox="1"/>
          <p:nvPr/>
        </p:nvSpPr>
        <p:spPr>
          <a:xfrm>
            <a:off x="381000" y="1472423"/>
            <a:ext cx="4991100"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00B0F0"/>
                </a:solidFill>
                <a:effectLst/>
                <a:uLnTx/>
                <a:uFillTx/>
                <a:latin typeface="Calibri"/>
                <a:ea typeface="+mn-ea"/>
                <a:cs typeface="+mn-cs"/>
              </a:rPr>
              <a:t>Customer journey diagram</a:t>
            </a:r>
          </a:p>
          <a:p>
            <a:pPr marL="285750" marR="0" lvl="0" indent="-285750" algn="l" defTabSz="91426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Suitable for journeys with </a:t>
            </a:r>
            <a:r>
              <a:rPr kumimoji="0" lang="en-GB" sz="1600" b="1" i="0" u="none" strike="noStrike" kern="1200" cap="none" spc="0" normalizeH="0" baseline="0" noProof="0" dirty="0">
                <a:ln>
                  <a:noFill/>
                </a:ln>
                <a:solidFill>
                  <a:prstClr val="black"/>
                </a:solidFill>
                <a:effectLst/>
                <a:uLnTx/>
                <a:uFillTx/>
                <a:latin typeface="Calibri"/>
                <a:ea typeface="+mn-ea"/>
                <a:cs typeface="+mn-cs"/>
              </a:rPr>
              <a:t>few actors </a:t>
            </a:r>
            <a:r>
              <a:rPr kumimoji="0" lang="en-GB" sz="1600" b="0" i="0" u="none" strike="noStrike" kern="1200" cap="none" spc="0" normalizeH="0" baseline="0" noProof="0" dirty="0">
                <a:ln>
                  <a:noFill/>
                </a:ln>
                <a:solidFill>
                  <a:prstClr val="black"/>
                </a:solidFill>
                <a:effectLst/>
                <a:uLnTx/>
                <a:uFillTx/>
                <a:latin typeface="Calibri"/>
                <a:ea typeface="+mn-ea"/>
                <a:cs typeface="+mn-cs"/>
              </a:rPr>
              <a:t>involved</a:t>
            </a:r>
          </a:p>
          <a:p>
            <a:pPr marL="285750" marR="0" lvl="0" indent="-285750" algn="l" defTabSz="91426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Suitable when highlighting </a:t>
            </a:r>
            <a:r>
              <a:rPr kumimoji="0" lang="en-GB" sz="1600" b="1" i="0" u="none" strike="noStrike" kern="1200" cap="none" spc="0" normalizeH="0" baseline="0" noProof="0" dirty="0">
                <a:ln>
                  <a:noFill/>
                </a:ln>
                <a:solidFill>
                  <a:prstClr val="black"/>
                </a:solidFill>
                <a:effectLst/>
                <a:uLnTx/>
                <a:uFillTx/>
                <a:latin typeface="Calibri"/>
                <a:ea typeface="+mn-ea"/>
                <a:cs typeface="+mn-cs"/>
              </a:rPr>
              <a:t>deviations</a:t>
            </a:r>
            <a:r>
              <a:rPr kumimoji="0" lang="en-GB" sz="1600" b="0" i="0" u="none" strike="noStrike" kern="1200" cap="none" spc="0" normalizeH="0" baseline="0" noProof="0" dirty="0">
                <a:ln>
                  <a:noFill/>
                </a:ln>
                <a:solidFill>
                  <a:prstClr val="black"/>
                </a:solidFill>
                <a:effectLst/>
                <a:uLnTx/>
                <a:uFillTx/>
                <a:latin typeface="Calibri"/>
                <a:ea typeface="+mn-ea"/>
                <a:cs typeface="+mn-cs"/>
              </a:rPr>
              <a:t> from the planned journey</a:t>
            </a:r>
          </a:p>
        </p:txBody>
      </p:sp>
      <p:sp>
        <p:nvSpPr>
          <p:cNvPr id="7" name="TextBox 6">
            <a:extLst>
              <a:ext uri="{FF2B5EF4-FFF2-40B4-BE49-F238E27FC236}">
                <a16:creationId xmlns:a16="http://schemas.microsoft.com/office/drawing/2014/main" id="{A4826629-ADBF-EF8F-B022-E3EC0EF3A773}"/>
              </a:ext>
            </a:extLst>
          </p:cNvPr>
          <p:cNvSpPr txBox="1"/>
          <p:nvPr/>
        </p:nvSpPr>
        <p:spPr>
          <a:xfrm>
            <a:off x="6990716" y="5259419"/>
            <a:ext cx="2186028" cy="861774"/>
          </a:xfrm>
          <a:prstGeom prst="rect">
            <a:avLst/>
          </a:prstGeom>
          <a:noFill/>
        </p:spPr>
        <p:txBody>
          <a:bodyPr wrap="square" rtlCol="0">
            <a:spAutoFit/>
          </a:bodyPr>
          <a:lstStyle/>
          <a:p>
            <a:r>
              <a:rPr lang="en-GB" sz="1400" kern="0" dirty="0">
                <a:solidFill>
                  <a:schemeClr val="accent4">
                    <a:lumMod val="50000"/>
                  </a:schemeClr>
                </a:solidFill>
              </a:rPr>
              <a:t>💡</a:t>
            </a:r>
          </a:p>
          <a:p>
            <a:r>
              <a:rPr kumimoji="0" lang="en-GB" sz="1200" b="0" i="0" u="none" strike="noStrike" kern="0" cap="none" spc="0" normalizeH="0" baseline="0" noProof="0" dirty="0">
                <a:ln>
                  <a:noFill/>
                </a:ln>
                <a:solidFill>
                  <a:srgbClr val="FFC000">
                    <a:lumMod val="50000"/>
                  </a:srgbClr>
                </a:solidFill>
                <a:effectLst/>
                <a:uLnTx/>
                <a:uFillTx/>
                <a:latin typeface="Calibri"/>
                <a:ea typeface="+mn-ea"/>
                <a:cs typeface="+mn-cs"/>
              </a:rPr>
              <a:t>Note the difference in how a communication point appears in the two diagram types</a:t>
            </a:r>
            <a:endParaRPr kumimoji="0" lang="en-GB" sz="1200" b="0" i="0" u="none" strike="noStrike" kern="0" cap="none" spc="0" normalizeH="0" baseline="0" noProof="0" dirty="0">
              <a:ln>
                <a:noFill/>
              </a:ln>
              <a:solidFill>
                <a:srgbClr val="A4C21F">
                  <a:lumMod val="50000"/>
                </a:srgb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128ED0C6-DB6C-5A70-1EB7-3E8A3FEEA33D}"/>
              </a:ext>
            </a:extLst>
          </p:cNvPr>
          <p:cNvSpPr/>
          <p:nvPr/>
        </p:nvSpPr>
        <p:spPr>
          <a:xfrm>
            <a:off x="3644250" y="3065128"/>
            <a:ext cx="621105" cy="562317"/>
          </a:xfrm>
          <a:prstGeom prst="rect">
            <a:avLst/>
          </a:prstGeom>
          <a:solidFill>
            <a:schemeClr val="accent5">
              <a:alpha val="2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E0844E6E-D2D4-E63E-7FFC-5AE7552C369E}"/>
              </a:ext>
            </a:extLst>
          </p:cNvPr>
          <p:cNvSpPr txBox="1"/>
          <p:nvPr/>
        </p:nvSpPr>
        <p:spPr>
          <a:xfrm>
            <a:off x="5723466" y="1472423"/>
            <a:ext cx="6155267"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00B0F0"/>
                </a:solidFill>
                <a:effectLst/>
                <a:uLnTx/>
                <a:uFillTx/>
                <a:latin typeface="Calibri"/>
                <a:ea typeface="+mn-ea"/>
                <a:cs typeface="+mn-cs"/>
              </a:rPr>
              <a:t>Journey network diagram (“swimlane diagram”)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black"/>
                </a:solidFill>
                <a:effectLst/>
                <a:uLnTx/>
                <a:uFillTx/>
                <a:latin typeface="Calibri"/>
                <a:ea typeface="+mn-ea"/>
                <a:cs typeface="+mn-cs"/>
              </a:rPr>
              <a:t>Suitable when </a:t>
            </a:r>
            <a:r>
              <a:rPr kumimoji="0" lang="en-GB" sz="1600" b="1" i="0" u="none" strike="noStrike" kern="0" cap="none" spc="0" normalizeH="0" baseline="0" noProof="0" dirty="0">
                <a:ln>
                  <a:noFill/>
                </a:ln>
                <a:solidFill>
                  <a:prstClr val="black"/>
                </a:solidFill>
                <a:effectLst/>
                <a:uLnTx/>
                <a:uFillTx/>
                <a:latin typeface="Calibri"/>
                <a:ea typeface="+mn-ea"/>
                <a:cs typeface="+mn-cs"/>
              </a:rPr>
              <a:t>several actors </a:t>
            </a:r>
            <a:r>
              <a:rPr kumimoji="0" lang="en-GB" sz="1600" b="0" i="0" u="none" strike="noStrike" kern="0" cap="none" spc="0" normalizeH="0" baseline="0" noProof="0" dirty="0">
                <a:ln>
                  <a:noFill/>
                </a:ln>
                <a:solidFill>
                  <a:prstClr val="black"/>
                </a:solidFill>
                <a:effectLst/>
                <a:uLnTx/>
                <a:uFillTx/>
                <a:latin typeface="Calibri"/>
                <a:ea typeface="+mn-ea"/>
                <a:cs typeface="+mn-cs"/>
              </a:rPr>
              <a:t>are involved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i="0" u="none" strike="noStrike" kern="0" cap="none" spc="0" normalizeH="0" baseline="0" noProof="0" dirty="0">
                <a:ln>
                  <a:noFill/>
                </a:ln>
                <a:solidFill>
                  <a:prstClr val="black"/>
                </a:solidFill>
                <a:effectLst/>
                <a:uLnTx/>
                <a:uFillTx/>
                <a:latin typeface="Calibri"/>
                <a:ea typeface="+mn-ea"/>
                <a:cs typeface="+mn-cs"/>
              </a:rPr>
              <a:t>Reveals both the sender and the receiver </a:t>
            </a:r>
            <a:r>
              <a:rPr kumimoji="0" lang="en-GB" sz="1600" b="0" i="0" u="none" strike="noStrike" kern="0" cap="none" spc="0" normalizeH="0" baseline="0" noProof="0" dirty="0">
                <a:ln>
                  <a:noFill/>
                </a:ln>
                <a:solidFill>
                  <a:prstClr val="black"/>
                </a:solidFill>
                <a:effectLst/>
                <a:uLnTx/>
                <a:uFillTx/>
                <a:latin typeface="Calibri"/>
                <a:ea typeface="+mn-ea"/>
                <a:cs typeface="+mn-cs"/>
              </a:rPr>
              <a:t>of a communication point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black"/>
                </a:solidFill>
                <a:effectLst/>
                <a:uLnTx/>
                <a:uFillTx/>
                <a:latin typeface="Calibri"/>
                <a:ea typeface="+mn-ea"/>
                <a:cs typeface="+mn-cs"/>
              </a:rPr>
              <a:t>Emphasizes the direction of the message flow</a:t>
            </a:r>
          </a:p>
        </p:txBody>
      </p:sp>
      <p:pic>
        <p:nvPicPr>
          <p:cNvPr id="10" name="Picture 9">
            <a:extLst>
              <a:ext uri="{FF2B5EF4-FFF2-40B4-BE49-F238E27FC236}">
                <a16:creationId xmlns:a16="http://schemas.microsoft.com/office/drawing/2014/main" id="{FB652C6B-8EA9-9B63-1CC7-FE43F8742490}"/>
              </a:ext>
            </a:extLst>
          </p:cNvPr>
          <p:cNvPicPr>
            <a:picLocks noChangeAspect="1"/>
          </p:cNvPicPr>
          <p:nvPr/>
        </p:nvPicPr>
        <p:blipFill>
          <a:blip r:embed="rId3"/>
          <a:stretch>
            <a:fillRect/>
          </a:stretch>
        </p:blipFill>
        <p:spPr>
          <a:xfrm>
            <a:off x="581456" y="3132591"/>
            <a:ext cx="3832275" cy="438241"/>
          </a:xfrm>
          <a:prstGeom prst="rect">
            <a:avLst/>
          </a:prstGeom>
        </p:spPr>
      </p:pic>
      <p:pic>
        <p:nvPicPr>
          <p:cNvPr id="11" name="Picture 10">
            <a:extLst>
              <a:ext uri="{FF2B5EF4-FFF2-40B4-BE49-F238E27FC236}">
                <a16:creationId xmlns:a16="http://schemas.microsoft.com/office/drawing/2014/main" id="{1670E1C4-7BF4-260A-845A-FF65E381E649}"/>
              </a:ext>
            </a:extLst>
          </p:cNvPr>
          <p:cNvPicPr>
            <a:picLocks noChangeAspect="1"/>
          </p:cNvPicPr>
          <p:nvPr/>
        </p:nvPicPr>
        <p:blipFill>
          <a:blip r:embed="rId4"/>
          <a:stretch>
            <a:fillRect/>
          </a:stretch>
        </p:blipFill>
        <p:spPr>
          <a:xfrm>
            <a:off x="581456" y="4649792"/>
            <a:ext cx="3980061" cy="1414714"/>
          </a:xfrm>
          <a:prstGeom prst="rect">
            <a:avLst/>
          </a:prstGeom>
        </p:spPr>
      </p:pic>
      <p:cxnSp>
        <p:nvCxnSpPr>
          <p:cNvPr id="13" name="Straight Arrow Connector 12">
            <a:extLst>
              <a:ext uri="{FF2B5EF4-FFF2-40B4-BE49-F238E27FC236}">
                <a16:creationId xmlns:a16="http://schemas.microsoft.com/office/drawing/2014/main" id="{D84C8A33-95BD-1205-BDA5-C36CBFCC05F9}"/>
              </a:ext>
            </a:extLst>
          </p:cNvPr>
          <p:cNvCxnSpPr>
            <a:cxnSpLocks/>
          </p:cNvCxnSpPr>
          <p:nvPr/>
        </p:nvCxnSpPr>
        <p:spPr>
          <a:xfrm flipH="1" flipV="1">
            <a:off x="4259145" y="3638295"/>
            <a:ext cx="2575494" cy="1875353"/>
          </a:xfrm>
          <a:prstGeom prst="straightConnector1">
            <a:avLst/>
          </a:prstGeom>
          <a:noFill/>
          <a:ln w="12700" cap="flat" cmpd="sng" algn="ctr">
            <a:solidFill>
              <a:srgbClr val="C00000"/>
            </a:solidFill>
            <a:prstDash val="solid"/>
            <a:tailEnd type="triangle"/>
          </a:ln>
          <a:effectLst>
            <a:outerShdw blurRad="40000" dist="20000" dir="5400000" rotWithShape="0">
              <a:srgbClr val="000000">
                <a:alpha val="38000"/>
              </a:srgbClr>
            </a:outerShdw>
          </a:effectLst>
        </p:spPr>
      </p:cxnSp>
      <p:pic>
        <p:nvPicPr>
          <p:cNvPr id="14" name="Picture 13">
            <a:extLst>
              <a:ext uri="{FF2B5EF4-FFF2-40B4-BE49-F238E27FC236}">
                <a16:creationId xmlns:a16="http://schemas.microsoft.com/office/drawing/2014/main" id="{F698E3B1-BE35-C3BD-9DD7-CF0043165184}"/>
              </a:ext>
            </a:extLst>
          </p:cNvPr>
          <p:cNvPicPr>
            <a:picLocks noChangeAspect="1"/>
          </p:cNvPicPr>
          <p:nvPr/>
        </p:nvPicPr>
        <p:blipFill>
          <a:blip r:embed="rId5"/>
          <a:stretch>
            <a:fillRect/>
          </a:stretch>
        </p:blipFill>
        <p:spPr>
          <a:xfrm>
            <a:off x="6299201" y="3069168"/>
            <a:ext cx="5230718" cy="1525411"/>
          </a:xfrm>
          <a:prstGeom prst="rect">
            <a:avLst/>
          </a:prstGeom>
        </p:spPr>
      </p:pic>
      <p:cxnSp>
        <p:nvCxnSpPr>
          <p:cNvPr id="15" name="Straight Arrow Connector 14">
            <a:extLst>
              <a:ext uri="{FF2B5EF4-FFF2-40B4-BE49-F238E27FC236}">
                <a16:creationId xmlns:a16="http://schemas.microsoft.com/office/drawing/2014/main" id="{37D19CCF-F3BB-FE49-AA34-9A34E6BA4C22}"/>
              </a:ext>
            </a:extLst>
          </p:cNvPr>
          <p:cNvCxnSpPr>
            <a:cxnSpLocks/>
          </p:cNvCxnSpPr>
          <p:nvPr/>
        </p:nvCxnSpPr>
        <p:spPr>
          <a:xfrm flipV="1">
            <a:off x="9234728" y="4660288"/>
            <a:ext cx="991009" cy="827965"/>
          </a:xfrm>
          <a:prstGeom prst="straightConnector1">
            <a:avLst/>
          </a:prstGeom>
          <a:noFill/>
          <a:ln w="12700" cap="flat" cmpd="sng" algn="ctr">
            <a:solidFill>
              <a:srgbClr val="C00000"/>
            </a:solidFill>
            <a:prstDash val="solid"/>
            <a:tailEnd type="triangle"/>
          </a:ln>
          <a:effectLst>
            <a:outerShdw blurRad="40000" dist="20000" dir="5400000" rotWithShape="0">
              <a:srgbClr val="000000">
                <a:alpha val="38000"/>
              </a:srgbClr>
            </a:outerShdw>
          </a:effectLst>
        </p:spPr>
      </p:cxnSp>
      <p:sp>
        <p:nvSpPr>
          <p:cNvPr id="16" name="Rectangle 15">
            <a:extLst>
              <a:ext uri="{FF2B5EF4-FFF2-40B4-BE49-F238E27FC236}">
                <a16:creationId xmlns:a16="http://schemas.microsoft.com/office/drawing/2014/main" id="{D6529A85-6DF8-07FE-9B15-F94196B31633}"/>
              </a:ext>
            </a:extLst>
          </p:cNvPr>
          <p:cNvSpPr/>
          <p:nvPr/>
        </p:nvSpPr>
        <p:spPr>
          <a:xfrm>
            <a:off x="10225737" y="3003459"/>
            <a:ext cx="1174222" cy="1649890"/>
          </a:xfrm>
          <a:prstGeom prst="rect">
            <a:avLst/>
          </a:prstGeom>
          <a:solidFill>
            <a:schemeClr val="accent5">
              <a:alpha val="2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8" name="Straight Arrow Connector 17">
            <a:extLst>
              <a:ext uri="{FF2B5EF4-FFF2-40B4-BE49-F238E27FC236}">
                <a16:creationId xmlns:a16="http://schemas.microsoft.com/office/drawing/2014/main" id="{FC2A718D-F8B4-CD1B-EB49-C2014F3042C9}"/>
              </a:ext>
            </a:extLst>
          </p:cNvPr>
          <p:cNvCxnSpPr>
            <a:cxnSpLocks/>
            <a:stCxn id="19" idx="1"/>
          </p:cNvCxnSpPr>
          <p:nvPr/>
        </p:nvCxnSpPr>
        <p:spPr>
          <a:xfrm flipH="1">
            <a:off x="7648923" y="2871207"/>
            <a:ext cx="161002" cy="153888"/>
          </a:xfrm>
          <a:prstGeom prst="straightConnector1">
            <a:avLst/>
          </a:prstGeom>
          <a:ln w="12700">
            <a:solidFill>
              <a:srgbClr val="00ADEE"/>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9B66BCE-DE7F-6153-101F-0066973412A4}"/>
              </a:ext>
            </a:extLst>
          </p:cNvPr>
          <p:cNvSpPr txBox="1"/>
          <p:nvPr/>
        </p:nvSpPr>
        <p:spPr>
          <a:xfrm>
            <a:off x="7809925" y="2655763"/>
            <a:ext cx="2590764" cy="430887"/>
          </a:xfrm>
          <a:prstGeom prst="rect">
            <a:avLst/>
          </a:prstGeom>
          <a:noFill/>
        </p:spPr>
        <p:txBody>
          <a:bodyPr wrap="square" rtlCol="0">
            <a:spAutoFit/>
          </a:bodyPr>
          <a:lstStyle/>
          <a:p>
            <a:pPr marR="0" lvl="0" indent="0" defTabSz="914400" fontAlgn="auto">
              <a:lnSpc>
                <a:spcPct val="100000"/>
              </a:lnSpc>
              <a:spcBef>
                <a:spcPts val="0"/>
              </a:spcBef>
              <a:spcAft>
                <a:spcPts val="0"/>
              </a:spcAft>
              <a:buClrTx/>
              <a:buSzTx/>
              <a:buFontTx/>
              <a:buNone/>
              <a:tabLst/>
              <a:defRPr/>
            </a:pPr>
            <a:r>
              <a:rPr lang="en-US" sz="1100" noProof="0">
                <a:solidFill>
                  <a:srgbClr val="00ADEE"/>
                </a:solidFill>
              </a:rPr>
              <a:t>Two predefined colors, distinguishing the initiator from the receiver. </a:t>
            </a:r>
          </a:p>
        </p:txBody>
      </p:sp>
      <p:cxnSp>
        <p:nvCxnSpPr>
          <p:cNvPr id="20" name="Straight Arrow Connector 19">
            <a:extLst>
              <a:ext uri="{FF2B5EF4-FFF2-40B4-BE49-F238E27FC236}">
                <a16:creationId xmlns:a16="http://schemas.microsoft.com/office/drawing/2014/main" id="{EE25B492-EEC6-8FE2-4C68-66FF5CFF06C0}"/>
              </a:ext>
            </a:extLst>
          </p:cNvPr>
          <p:cNvCxnSpPr>
            <a:cxnSpLocks/>
            <a:stCxn id="21" idx="1"/>
          </p:cNvCxnSpPr>
          <p:nvPr/>
        </p:nvCxnSpPr>
        <p:spPr>
          <a:xfrm flipH="1">
            <a:off x="2171089" y="2800362"/>
            <a:ext cx="356958" cy="332229"/>
          </a:xfrm>
          <a:prstGeom prst="straightConnector1">
            <a:avLst/>
          </a:prstGeom>
          <a:ln w="12700">
            <a:solidFill>
              <a:srgbClr val="00ADEE"/>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9D1E569-F90A-7BE4-BA3A-76D0C79D630F}"/>
              </a:ext>
            </a:extLst>
          </p:cNvPr>
          <p:cNvSpPr txBox="1"/>
          <p:nvPr/>
        </p:nvSpPr>
        <p:spPr>
          <a:xfrm>
            <a:off x="2528047" y="2500280"/>
            <a:ext cx="2844053" cy="600164"/>
          </a:xfrm>
          <a:prstGeom prst="rect">
            <a:avLst/>
          </a:prstGeom>
          <a:noFill/>
        </p:spPr>
        <p:txBody>
          <a:bodyPr wrap="square" rtlCol="0">
            <a:spAutoFit/>
          </a:bodyPr>
          <a:lstStyle/>
          <a:p>
            <a:pPr lvl="0" defTabSz="914400">
              <a:defRPr/>
            </a:pPr>
            <a:r>
              <a:rPr lang="en-GB" sz="1100" noProof="0" dirty="0">
                <a:solidFill>
                  <a:srgbClr val="00ADEE"/>
                </a:solidFill>
              </a:rPr>
              <a:t>Boundary </a:t>
            </a:r>
            <a:r>
              <a:rPr lang="en-GB" sz="1100" noProof="0" dirty="0" err="1">
                <a:solidFill>
                  <a:srgbClr val="00ADEE"/>
                </a:solidFill>
              </a:rPr>
              <a:t>colors</a:t>
            </a:r>
            <a:r>
              <a:rPr lang="en-GB" sz="1100" noProof="0" dirty="0">
                <a:solidFill>
                  <a:srgbClr val="00ADEE"/>
                </a:solidFill>
              </a:rPr>
              <a:t> represent the initiator of the communication point and must be used consistently.</a:t>
            </a:r>
            <a:endParaRPr kumimoji="0" lang="en-GB" sz="1100" b="0" i="0" u="none" strike="noStrike" kern="1200" cap="none" spc="0" normalizeH="0" baseline="0" noProof="0" dirty="0">
              <a:ln>
                <a:noFill/>
              </a:ln>
              <a:solidFill>
                <a:srgbClr val="00ADE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B82DD080-98D7-BF98-9ADE-DD8B3A53C031}"/>
              </a:ext>
            </a:extLst>
          </p:cNvPr>
          <p:cNvSpPr txBox="1"/>
          <p:nvPr/>
        </p:nvSpPr>
        <p:spPr>
          <a:xfrm>
            <a:off x="813695" y="4377254"/>
            <a:ext cx="3693462" cy="261610"/>
          </a:xfrm>
          <a:prstGeom prst="rect">
            <a:avLst/>
          </a:prstGeom>
          <a:noFill/>
        </p:spPr>
        <p:txBody>
          <a:bodyPr wrap="square" rtlCol="0">
            <a:spAutoFit/>
          </a:bodyPr>
          <a:lstStyle>
            <a:defPPr>
              <a:defRPr lang="nb-NO"/>
            </a:defPPr>
            <a:lvl1pPr lvl="0" defTabSz="914400">
              <a:defRPr sz="1100">
                <a:solidFill>
                  <a:srgbClr val="00ADEE"/>
                </a:solidFill>
              </a:defRPr>
            </a:lvl1pPr>
          </a:lstStyle>
          <a:p>
            <a:r>
              <a:rPr lang="en-GB" noProof="0" dirty="0"/>
              <a:t>This is an example of an actual journey with a deviation. </a:t>
            </a:r>
          </a:p>
        </p:txBody>
      </p:sp>
      <p:grpSp>
        <p:nvGrpSpPr>
          <p:cNvPr id="34" name="Group 33">
            <a:extLst>
              <a:ext uri="{FF2B5EF4-FFF2-40B4-BE49-F238E27FC236}">
                <a16:creationId xmlns:a16="http://schemas.microsoft.com/office/drawing/2014/main" id="{1C1D366F-A40E-33F1-0E12-BC67417F3B95}"/>
              </a:ext>
            </a:extLst>
          </p:cNvPr>
          <p:cNvGrpSpPr/>
          <p:nvPr/>
        </p:nvGrpSpPr>
        <p:grpSpPr>
          <a:xfrm>
            <a:off x="699436" y="6522476"/>
            <a:ext cx="8447307" cy="198000"/>
            <a:chOff x="1320609" y="3306903"/>
            <a:chExt cx="8447307" cy="198000"/>
          </a:xfrm>
        </p:grpSpPr>
        <p:sp>
          <p:nvSpPr>
            <p:cNvPr id="35" name="AutoShape 63">
              <a:extLst>
                <a:ext uri="{FF2B5EF4-FFF2-40B4-BE49-F238E27FC236}">
                  <a16:creationId xmlns:a16="http://schemas.microsoft.com/office/drawing/2014/main" id="{88D6F38D-E3A5-BD38-00B0-EDC04B099F73}"/>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36" name="AutoShape 64">
              <a:extLst>
                <a:ext uri="{FF2B5EF4-FFF2-40B4-BE49-F238E27FC236}">
                  <a16:creationId xmlns:a16="http://schemas.microsoft.com/office/drawing/2014/main" id="{C7739405-CBB7-C321-A3D5-977A7A6874E6}"/>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37" name="AutoShape 65">
              <a:extLst>
                <a:ext uri="{FF2B5EF4-FFF2-40B4-BE49-F238E27FC236}">
                  <a16:creationId xmlns:a16="http://schemas.microsoft.com/office/drawing/2014/main" id="{0AE309FD-66D0-6329-EC52-F400B1279A3E}"/>
                </a:ext>
              </a:extLst>
            </p:cNvPr>
            <p:cNvSpPr>
              <a:spLocks noChangeArrowheads="1"/>
            </p:cNvSpPr>
            <p:nvPr/>
          </p:nvSpPr>
          <p:spPr bwMode="auto">
            <a:xfrm>
              <a:off x="2904324" y="3306903"/>
              <a:ext cx="1724183"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A quick tour of CJML</a:t>
              </a:r>
            </a:p>
          </p:txBody>
        </p:sp>
        <p:sp>
          <p:nvSpPr>
            <p:cNvPr id="38" name="AutoShape 64">
              <a:extLst>
                <a:ext uri="{FF2B5EF4-FFF2-40B4-BE49-F238E27FC236}">
                  <a16:creationId xmlns:a16="http://schemas.microsoft.com/office/drawing/2014/main" id="{55E7228D-9B0A-F386-A9B6-04E342286225}"/>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12" name="Arrow: Right 11">
            <a:extLst>
              <a:ext uri="{FF2B5EF4-FFF2-40B4-BE49-F238E27FC236}">
                <a16:creationId xmlns:a16="http://schemas.microsoft.com/office/drawing/2014/main" id="{9FD8D05E-BF48-D9CD-DF8F-E9CA965EDFF7}"/>
              </a:ext>
            </a:extLst>
          </p:cNvPr>
          <p:cNvSpPr/>
          <p:nvPr/>
        </p:nvSpPr>
        <p:spPr>
          <a:xfrm>
            <a:off x="1491436" y="3720456"/>
            <a:ext cx="988529" cy="371771"/>
          </a:xfrm>
          <a:prstGeom prst="rightArrow">
            <a:avLst>
              <a:gd name="adj1" fmla="val 58306"/>
              <a:gd name="adj2" fmla="val 5118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Time</a:t>
            </a:r>
          </a:p>
        </p:txBody>
      </p:sp>
      <p:sp>
        <p:nvSpPr>
          <p:cNvPr id="24" name="TextBox 23">
            <a:extLst>
              <a:ext uri="{FF2B5EF4-FFF2-40B4-BE49-F238E27FC236}">
                <a16:creationId xmlns:a16="http://schemas.microsoft.com/office/drawing/2014/main" id="{F3F38D96-5F14-0006-0571-536C2B02E482}"/>
              </a:ext>
            </a:extLst>
          </p:cNvPr>
          <p:cNvSpPr txBox="1"/>
          <p:nvPr/>
        </p:nvSpPr>
        <p:spPr>
          <a:xfrm>
            <a:off x="2549290" y="3717953"/>
            <a:ext cx="1626223" cy="430887"/>
          </a:xfrm>
          <a:prstGeom prst="rect">
            <a:avLst/>
          </a:prstGeom>
          <a:noFill/>
        </p:spPr>
        <p:txBody>
          <a:bodyPr wrap="square" rtlCol="0">
            <a:spAutoFit/>
          </a:bodyPr>
          <a:lstStyle>
            <a:defPPr>
              <a:defRPr lang="nb-NO"/>
            </a:defPPr>
            <a:lvl1pPr marR="0" lvl="0" indent="0" defTabSz="914400" fontAlgn="auto">
              <a:lnSpc>
                <a:spcPct val="100000"/>
              </a:lnSpc>
              <a:spcBef>
                <a:spcPts val="0"/>
              </a:spcBef>
              <a:spcAft>
                <a:spcPts val="0"/>
              </a:spcAft>
              <a:buClrTx/>
              <a:buSzTx/>
              <a:buFontTx/>
              <a:buNone/>
              <a:tabLst/>
              <a:defRPr sz="1100">
                <a:solidFill>
                  <a:srgbClr val="00ADEE"/>
                </a:solidFill>
              </a:defRPr>
            </a:lvl1pPr>
          </a:lstStyle>
          <a:p>
            <a:r>
              <a:rPr lang="en-GB" dirty="0"/>
              <a:t>An implicit time axis runs from left to right.</a:t>
            </a:r>
            <a:endParaRPr lang="en-GB" noProof="0" dirty="0"/>
          </a:p>
        </p:txBody>
      </p:sp>
      <p:sp>
        <p:nvSpPr>
          <p:cNvPr id="25" name="Arrow: Right 24">
            <a:extLst>
              <a:ext uri="{FF2B5EF4-FFF2-40B4-BE49-F238E27FC236}">
                <a16:creationId xmlns:a16="http://schemas.microsoft.com/office/drawing/2014/main" id="{08763DF6-BD4A-2E62-9652-460B63C4272F}"/>
              </a:ext>
            </a:extLst>
          </p:cNvPr>
          <p:cNvSpPr/>
          <p:nvPr/>
        </p:nvSpPr>
        <p:spPr>
          <a:xfrm>
            <a:off x="7181352" y="4674075"/>
            <a:ext cx="988529" cy="371771"/>
          </a:xfrm>
          <a:prstGeom prst="rightArrow">
            <a:avLst>
              <a:gd name="adj1" fmla="val 58306"/>
              <a:gd name="adj2" fmla="val 5118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Time</a:t>
            </a:r>
          </a:p>
        </p:txBody>
      </p:sp>
      <p:sp>
        <p:nvSpPr>
          <p:cNvPr id="26" name="TextBox 25">
            <a:extLst>
              <a:ext uri="{FF2B5EF4-FFF2-40B4-BE49-F238E27FC236}">
                <a16:creationId xmlns:a16="http://schemas.microsoft.com/office/drawing/2014/main" id="{62512798-FA7E-6CAE-3017-17D47A6B0E55}"/>
              </a:ext>
            </a:extLst>
          </p:cNvPr>
          <p:cNvSpPr txBox="1"/>
          <p:nvPr/>
        </p:nvSpPr>
        <p:spPr>
          <a:xfrm>
            <a:off x="8239206" y="4671572"/>
            <a:ext cx="1626223" cy="430887"/>
          </a:xfrm>
          <a:prstGeom prst="rect">
            <a:avLst/>
          </a:prstGeom>
          <a:noFill/>
        </p:spPr>
        <p:txBody>
          <a:bodyPr wrap="square" rtlCol="0">
            <a:spAutoFit/>
          </a:bodyPr>
          <a:lstStyle>
            <a:defPPr>
              <a:defRPr lang="nb-NO"/>
            </a:defPPr>
            <a:lvl1pPr marR="0" lvl="0" indent="0" defTabSz="914400" fontAlgn="auto">
              <a:lnSpc>
                <a:spcPct val="100000"/>
              </a:lnSpc>
              <a:spcBef>
                <a:spcPts val="0"/>
              </a:spcBef>
              <a:spcAft>
                <a:spcPts val="0"/>
              </a:spcAft>
              <a:buClrTx/>
              <a:buSzTx/>
              <a:buFontTx/>
              <a:buNone/>
              <a:tabLst/>
              <a:defRPr sz="1100">
                <a:solidFill>
                  <a:srgbClr val="00ADEE"/>
                </a:solidFill>
              </a:defRPr>
            </a:lvl1pPr>
          </a:lstStyle>
          <a:p>
            <a:r>
              <a:rPr lang="en-GB" dirty="0"/>
              <a:t>An implicit time axis runs from left to right.</a:t>
            </a:r>
            <a:endParaRPr lang="en-GB" noProof="0" dirty="0"/>
          </a:p>
        </p:txBody>
      </p:sp>
    </p:spTree>
    <p:extLst>
      <p:ext uri="{BB962C8B-B14F-4D97-AF65-F5344CB8AC3E}">
        <p14:creationId xmlns:p14="http://schemas.microsoft.com/office/powerpoint/2010/main" val="2369181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9CD7E99-6C69-4AEE-A4F2-7E08FE90ADC3}"/>
              </a:ext>
            </a:extLst>
          </p:cNvPr>
          <p:cNvSpPr/>
          <p:nvPr/>
        </p:nvSpPr>
        <p:spPr>
          <a:xfrm>
            <a:off x="5659117" y="1465817"/>
            <a:ext cx="6219617" cy="485370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GB" noProof="0" dirty="0"/>
          </a:p>
        </p:txBody>
      </p:sp>
      <p:sp>
        <p:nvSpPr>
          <p:cNvPr id="3" name="Rectangle 2">
            <a:extLst>
              <a:ext uri="{FF2B5EF4-FFF2-40B4-BE49-F238E27FC236}">
                <a16:creationId xmlns:a16="http://schemas.microsoft.com/office/drawing/2014/main" id="{453ACBE8-823D-41F9-AB3E-355A051FA475}"/>
              </a:ext>
            </a:extLst>
          </p:cNvPr>
          <p:cNvSpPr/>
          <p:nvPr/>
        </p:nvSpPr>
        <p:spPr>
          <a:xfrm>
            <a:off x="313266" y="1465817"/>
            <a:ext cx="5189774" cy="485370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GB" noProof="0" dirty="0"/>
          </a:p>
        </p:txBody>
      </p:sp>
      <p:sp>
        <p:nvSpPr>
          <p:cNvPr id="2" name="Title 1"/>
          <p:cNvSpPr>
            <a:spLocks noGrp="1"/>
          </p:cNvSpPr>
          <p:nvPr>
            <p:ph type="title"/>
          </p:nvPr>
        </p:nvSpPr>
        <p:spPr/>
        <p:txBody>
          <a:bodyPr/>
          <a:lstStyle/>
          <a:p>
            <a:r>
              <a:rPr lang="en-GB" noProof="0" dirty="0"/>
              <a:t>Example: Referral to a specialist</a:t>
            </a:r>
          </a:p>
        </p:txBody>
      </p:sp>
      <p:sp>
        <p:nvSpPr>
          <p:cNvPr id="32" name="TextBox 31">
            <a:extLst>
              <a:ext uri="{FF2B5EF4-FFF2-40B4-BE49-F238E27FC236}">
                <a16:creationId xmlns:a16="http://schemas.microsoft.com/office/drawing/2014/main" id="{B9ABE375-8729-492C-94B7-D6B27ABF776A}"/>
              </a:ext>
            </a:extLst>
          </p:cNvPr>
          <p:cNvSpPr txBox="1"/>
          <p:nvPr/>
        </p:nvSpPr>
        <p:spPr>
          <a:xfrm>
            <a:off x="381000" y="1481478"/>
            <a:ext cx="4743027" cy="8925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00B0F0"/>
                </a:solidFill>
                <a:effectLst/>
                <a:uLnTx/>
                <a:uFillTx/>
              </a:rPr>
              <a:t>Patient journey diagram</a:t>
            </a:r>
          </a:p>
          <a:p>
            <a:pPr marL="285750" indent="-285750">
              <a:buFont typeface="Arial" panose="020B0604020202020204" pitchFamily="34" charset="0"/>
              <a:buChar char="•"/>
            </a:pPr>
            <a:r>
              <a:rPr lang="en-GB" sz="1600" noProof="0" dirty="0"/>
              <a:t>Example of planned journey</a:t>
            </a:r>
          </a:p>
          <a:p>
            <a:pPr marL="285750" indent="-285750">
              <a:buFont typeface="Arial" panose="020B0604020202020204" pitchFamily="34" charset="0"/>
              <a:buChar char="•"/>
            </a:pPr>
            <a:r>
              <a:rPr lang="en-GB" sz="1600" noProof="0" dirty="0"/>
              <a:t>Example of actual journey with a deviation</a:t>
            </a:r>
          </a:p>
        </p:txBody>
      </p:sp>
      <p:sp>
        <p:nvSpPr>
          <p:cNvPr id="33" name="TextBox 32">
            <a:extLst>
              <a:ext uri="{FF2B5EF4-FFF2-40B4-BE49-F238E27FC236}">
                <a16:creationId xmlns:a16="http://schemas.microsoft.com/office/drawing/2014/main" id="{98D6F79C-3C8E-4119-8F87-4C0FFEC74FF5}"/>
              </a:ext>
            </a:extLst>
          </p:cNvPr>
          <p:cNvSpPr txBox="1"/>
          <p:nvPr/>
        </p:nvSpPr>
        <p:spPr>
          <a:xfrm>
            <a:off x="5723466" y="1517691"/>
            <a:ext cx="6087533" cy="138499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00B0F0"/>
                </a:solidFill>
                <a:effectLst/>
                <a:uLnTx/>
                <a:uFillTx/>
              </a:rPr>
              <a:t>Journey network diagram</a:t>
            </a:r>
          </a:p>
          <a:p>
            <a:pPr marL="285750" lvl="0" indent="-285750">
              <a:buFont typeface="Arial" panose="020B0604020202020204" pitchFamily="34" charset="0"/>
              <a:buChar char="•"/>
              <a:defRPr/>
            </a:pPr>
            <a:r>
              <a:rPr lang="en-GB" sz="1600" kern="0" dirty="0">
                <a:solidFill>
                  <a:prstClr val="black"/>
                </a:solidFill>
              </a:rPr>
              <a:t>A swimlane diagram shows the patient journey, but also the interactions with all the actors in the same diagram</a:t>
            </a:r>
          </a:p>
          <a:p>
            <a:pPr marL="285750" lvl="0" indent="-285750">
              <a:buFont typeface="Arial" panose="020B0604020202020204" pitchFamily="34" charset="0"/>
              <a:buChar char="•"/>
              <a:defRPr/>
            </a:pPr>
            <a:r>
              <a:rPr lang="en-GB" sz="1600" kern="0" dirty="0">
                <a:solidFill>
                  <a:prstClr val="black"/>
                </a:solidFill>
              </a:rPr>
              <a:t>It also reveals behind-the-scenes interactions between other actors that later impact the patient journey (see next slide).</a:t>
            </a:r>
            <a:endParaRPr kumimoji="0" lang="en-GB" sz="1600" b="0" i="0" u="none" strike="noStrike" kern="0" cap="none" spc="0" normalizeH="0" baseline="0" noProof="0" dirty="0">
              <a:ln>
                <a:noFill/>
              </a:ln>
              <a:solidFill>
                <a:prstClr val="black"/>
              </a:solidFill>
              <a:effectLst/>
              <a:uLnTx/>
              <a:uFillTx/>
            </a:endParaRPr>
          </a:p>
        </p:txBody>
      </p:sp>
      <p:sp>
        <p:nvSpPr>
          <p:cNvPr id="34" name="TextBox 33">
            <a:extLst>
              <a:ext uri="{FF2B5EF4-FFF2-40B4-BE49-F238E27FC236}">
                <a16:creationId xmlns:a16="http://schemas.microsoft.com/office/drawing/2014/main" id="{C3B9448D-E2C7-41EC-AB6D-37A0B54892CE}"/>
              </a:ext>
            </a:extLst>
          </p:cNvPr>
          <p:cNvSpPr txBox="1"/>
          <p:nvPr/>
        </p:nvSpPr>
        <p:spPr>
          <a:xfrm>
            <a:off x="460461" y="2714971"/>
            <a:ext cx="752667" cy="404213"/>
          </a:xfrm>
          <a:prstGeom prst="rect">
            <a:avLst/>
          </a:prstGeom>
          <a:noFill/>
        </p:spPr>
        <p:txBody>
          <a:bodyPr wrap="square" rtlCol="0">
            <a:spAutoFit/>
          </a:bodyPr>
          <a:lstStyle/>
          <a:p>
            <a:pPr marL="0" marR="0" lvl="0" indent="0" defTabSz="914400" eaLnBrk="1" fontAlgn="auto" latinLnBrk="0" hangingPunct="1">
              <a:lnSpc>
                <a:spcPts val="12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B0F0"/>
                </a:solidFill>
                <a:effectLst/>
                <a:uLnTx/>
                <a:uFillTx/>
              </a:rPr>
              <a:t>Planned journey</a:t>
            </a:r>
            <a:endParaRPr kumimoji="0" lang="en-GB" sz="1050" b="0" i="0" u="none" strike="noStrike" kern="0" cap="none" spc="0" normalizeH="0" baseline="0" noProof="0" dirty="0">
              <a:ln>
                <a:noFill/>
              </a:ln>
              <a:solidFill>
                <a:prstClr val="black"/>
              </a:solidFill>
              <a:effectLst/>
              <a:uLnTx/>
              <a:uFillTx/>
            </a:endParaRPr>
          </a:p>
        </p:txBody>
      </p:sp>
      <p:sp>
        <p:nvSpPr>
          <p:cNvPr id="35" name="TextBox 34">
            <a:extLst>
              <a:ext uri="{FF2B5EF4-FFF2-40B4-BE49-F238E27FC236}">
                <a16:creationId xmlns:a16="http://schemas.microsoft.com/office/drawing/2014/main" id="{32BD4AA9-CF39-476E-A689-6CA8D01E6D07}"/>
              </a:ext>
            </a:extLst>
          </p:cNvPr>
          <p:cNvSpPr txBox="1"/>
          <p:nvPr/>
        </p:nvSpPr>
        <p:spPr>
          <a:xfrm>
            <a:off x="497186" y="4266455"/>
            <a:ext cx="752667" cy="404213"/>
          </a:xfrm>
          <a:prstGeom prst="rect">
            <a:avLst/>
          </a:prstGeom>
          <a:noFill/>
        </p:spPr>
        <p:txBody>
          <a:bodyPr wrap="square" rtlCol="0">
            <a:spAutoFit/>
          </a:bodyPr>
          <a:lstStyle/>
          <a:p>
            <a:pPr marL="0" marR="0" lvl="0" indent="0" defTabSz="914400" eaLnBrk="1" fontAlgn="auto" latinLnBrk="0" hangingPunct="1">
              <a:lnSpc>
                <a:spcPts val="1200"/>
              </a:lnSpc>
              <a:spcBef>
                <a:spcPts val="0"/>
              </a:spcBef>
              <a:spcAft>
                <a:spcPts val="0"/>
              </a:spcAft>
              <a:buClrTx/>
              <a:buSzTx/>
              <a:buFontTx/>
              <a:buNone/>
              <a:tabLst/>
              <a:defRPr/>
            </a:pPr>
            <a:r>
              <a:rPr lang="en-GB" sz="1200" kern="0" dirty="0">
                <a:solidFill>
                  <a:srgbClr val="00B0F0"/>
                </a:solidFill>
              </a:rPr>
              <a:t>Actual</a:t>
            </a:r>
            <a:r>
              <a:rPr kumimoji="0" lang="en-GB" sz="1200" b="0" i="0" u="none" strike="noStrike" kern="0" cap="none" spc="0" normalizeH="0" baseline="0" noProof="0" dirty="0">
                <a:ln>
                  <a:noFill/>
                </a:ln>
                <a:solidFill>
                  <a:srgbClr val="00B0F0"/>
                </a:solidFill>
                <a:effectLst/>
                <a:uLnTx/>
                <a:uFillTx/>
              </a:rPr>
              <a:t> journey</a:t>
            </a:r>
            <a:endParaRPr kumimoji="0" lang="en-GB" sz="1050" b="0" i="0" u="none" strike="noStrike" kern="0" cap="none" spc="0" normalizeH="0" baseline="0" noProof="0" dirty="0">
              <a:ln>
                <a:noFill/>
              </a:ln>
              <a:solidFill>
                <a:prstClr val="black"/>
              </a:solidFill>
              <a:effectLst/>
              <a:uLnTx/>
              <a:uFillTx/>
            </a:endParaRPr>
          </a:p>
        </p:txBody>
      </p:sp>
      <p:sp>
        <p:nvSpPr>
          <p:cNvPr id="40" name="TextBox 39">
            <a:extLst>
              <a:ext uri="{FF2B5EF4-FFF2-40B4-BE49-F238E27FC236}">
                <a16:creationId xmlns:a16="http://schemas.microsoft.com/office/drawing/2014/main" id="{3D6F36A9-FC94-46FC-B7D0-4001F5900F55}"/>
              </a:ext>
            </a:extLst>
          </p:cNvPr>
          <p:cNvSpPr txBox="1"/>
          <p:nvPr/>
        </p:nvSpPr>
        <p:spPr>
          <a:xfrm>
            <a:off x="3930093" y="5418184"/>
            <a:ext cx="1572947" cy="861774"/>
          </a:xfrm>
          <a:prstGeom prst="rect">
            <a:avLst/>
          </a:prstGeom>
          <a:noFill/>
        </p:spPr>
        <p:txBody>
          <a:bodyPr wrap="square" rtlCol="0">
            <a:spAutoFit/>
          </a:bodyPr>
          <a:lstStyle/>
          <a:p>
            <a:r>
              <a:rPr lang="en-GB" sz="1400" kern="0" dirty="0">
                <a:solidFill>
                  <a:schemeClr val="accent4">
                    <a:lumMod val="50000"/>
                  </a:schemeClr>
                </a:solidFill>
              </a:rPr>
              <a:t>💡</a:t>
            </a:r>
          </a:p>
          <a:p>
            <a:r>
              <a:rPr kumimoji="0" lang="en-GB" sz="1200" b="0" i="0" u="none" strike="noStrike" kern="0" cap="none" spc="0" normalizeH="0" baseline="0" noProof="0" dirty="0">
                <a:ln>
                  <a:noFill/>
                </a:ln>
                <a:solidFill>
                  <a:schemeClr val="accent4">
                    <a:lumMod val="50000"/>
                  </a:schemeClr>
                </a:solidFill>
                <a:effectLst/>
                <a:uLnTx/>
                <a:uFillTx/>
              </a:rPr>
              <a:t>This is an example of a deviation from the planned journey</a:t>
            </a:r>
          </a:p>
        </p:txBody>
      </p:sp>
      <p:cxnSp>
        <p:nvCxnSpPr>
          <p:cNvPr id="41" name="Straight Arrow Connector 40">
            <a:extLst>
              <a:ext uri="{FF2B5EF4-FFF2-40B4-BE49-F238E27FC236}">
                <a16:creationId xmlns:a16="http://schemas.microsoft.com/office/drawing/2014/main" id="{39B99E0B-3891-49A0-9D88-F7B603E373F0}"/>
              </a:ext>
            </a:extLst>
          </p:cNvPr>
          <p:cNvCxnSpPr>
            <a:cxnSpLocks/>
          </p:cNvCxnSpPr>
          <p:nvPr/>
        </p:nvCxnSpPr>
        <p:spPr>
          <a:xfrm flipH="1">
            <a:off x="3333242" y="5969316"/>
            <a:ext cx="556475" cy="1"/>
          </a:xfrm>
          <a:prstGeom prst="straightConnector1">
            <a:avLst/>
          </a:prstGeom>
          <a:noFill/>
          <a:ln w="12700" cap="flat" cmpd="sng" algn="ctr">
            <a:solidFill>
              <a:srgbClr val="C00000"/>
            </a:solidFill>
            <a:prstDash val="solid"/>
            <a:tailEnd type="triangle"/>
          </a:ln>
          <a:effectLst>
            <a:outerShdw blurRad="40000" dist="20000" dir="5400000" rotWithShape="0">
              <a:srgbClr val="000000">
                <a:alpha val="38000"/>
              </a:srgbClr>
            </a:outerShdw>
          </a:effectLst>
        </p:spPr>
      </p:cxnSp>
      <p:sp>
        <p:nvSpPr>
          <p:cNvPr id="7" name="Rectangle 6">
            <a:extLst>
              <a:ext uri="{FF2B5EF4-FFF2-40B4-BE49-F238E27FC236}">
                <a16:creationId xmlns:a16="http://schemas.microsoft.com/office/drawing/2014/main" id="{BBE50FFD-C74C-4959-8FA6-BF4836D3F52C}"/>
              </a:ext>
            </a:extLst>
          </p:cNvPr>
          <p:cNvSpPr/>
          <p:nvPr/>
        </p:nvSpPr>
        <p:spPr>
          <a:xfrm>
            <a:off x="1645480" y="5630332"/>
            <a:ext cx="1645429" cy="649625"/>
          </a:xfrm>
          <a:prstGeom prst="rect">
            <a:avLst/>
          </a:prstGeom>
          <a:solidFill>
            <a:schemeClr val="accent5">
              <a:alpha val="2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3" name="Group 12">
            <a:extLst>
              <a:ext uri="{FF2B5EF4-FFF2-40B4-BE49-F238E27FC236}">
                <a16:creationId xmlns:a16="http://schemas.microsoft.com/office/drawing/2014/main" id="{BB453067-572C-72F2-1089-77764A3E86CB}"/>
              </a:ext>
            </a:extLst>
          </p:cNvPr>
          <p:cNvGrpSpPr/>
          <p:nvPr/>
        </p:nvGrpSpPr>
        <p:grpSpPr>
          <a:xfrm>
            <a:off x="699436" y="6514010"/>
            <a:ext cx="8447307" cy="198000"/>
            <a:chOff x="1320609" y="3306903"/>
            <a:chExt cx="8447307" cy="198000"/>
          </a:xfrm>
        </p:grpSpPr>
        <p:sp>
          <p:nvSpPr>
            <p:cNvPr id="14" name="AutoShape 63">
              <a:extLst>
                <a:ext uri="{FF2B5EF4-FFF2-40B4-BE49-F238E27FC236}">
                  <a16:creationId xmlns:a16="http://schemas.microsoft.com/office/drawing/2014/main" id="{C4BD9C5C-B243-9F73-1DE8-03E4C4263C21}"/>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16" name="AutoShape 64">
              <a:extLst>
                <a:ext uri="{FF2B5EF4-FFF2-40B4-BE49-F238E27FC236}">
                  <a16:creationId xmlns:a16="http://schemas.microsoft.com/office/drawing/2014/main" id="{CE742D92-651E-035C-8281-19FC8A4F8ED4}"/>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17" name="AutoShape 65">
              <a:extLst>
                <a:ext uri="{FF2B5EF4-FFF2-40B4-BE49-F238E27FC236}">
                  <a16:creationId xmlns:a16="http://schemas.microsoft.com/office/drawing/2014/main" id="{CEFD2DF8-C75C-B5CB-0DB7-7CC3957461EE}"/>
                </a:ext>
              </a:extLst>
            </p:cNvPr>
            <p:cNvSpPr>
              <a:spLocks noChangeArrowheads="1"/>
            </p:cNvSpPr>
            <p:nvPr/>
          </p:nvSpPr>
          <p:spPr bwMode="auto">
            <a:xfrm>
              <a:off x="2904324" y="3306903"/>
              <a:ext cx="1724183"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A quick tour of CJML</a:t>
              </a:r>
            </a:p>
          </p:txBody>
        </p:sp>
        <p:sp>
          <p:nvSpPr>
            <p:cNvPr id="18" name="AutoShape 64">
              <a:extLst>
                <a:ext uri="{FF2B5EF4-FFF2-40B4-BE49-F238E27FC236}">
                  <a16:creationId xmlns:a16="http://schemas.microsoft.com/office/drawing/2014/main" id="{8B8C81A4-0CFF-0490-D559-4DD8A16AC0E7}"/>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8" name="Slide Number Placeholder 2">
            <a:extLst>
              <a:ext uri="{FF2B5EF4-FFF2-40B4-BE49-F238E27FC236}">
                <a16:creationId xmlns:a16="http://schemas.microsoft.com/office/drawing/2014/main" id="{FEEF58BA-8375-63EC-873F-4521F8104452}"/>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16</a:t>
            </a:fld>
            <a:endParaRPr lang="en-GB" noProof="0" dirty="0"/>
          </a:p>
        </p:txBody>
      </p:sp>
      <p:pic>
        <p:nvPicPr>
          <p:cNvPr id="10" name="Picture 9">
            <a:extLst>
              <a:ext uri="{FF2B5EF4-FFF2-40B4-BE49-F238E27FC236}">
                <a16:creationId xmlns:a16="http://schemas.microsoft.com/office/drawing/2014/main" id="{02FFF9F2-5F9A-4165-9094-E129CD71152E}"/>
              </a:ext>
            </a:extLst>
          </p:cNvPr>
          <p:cNvPicPr>
            <a:picLocks noChangeAspect="1"/>
          </p:cNvPicPr>
          <p:nvPr/>
        </p:nvPicPr>
        <p:blipFill>
          <a:blip r:embed="rId3"/>
          <a:stretch>
            <a:fillRect/>
          </a:stretch>
        </p:blipFill>
        <p:spPr>
          <a:xfrm>
            <a:off x="5935142" y="3429000"/>
            <a:ext cx="5759672" cy="2399481"/>
          </a:xfrm>
          <a:prstGeom prst="rect">
            <a:avLst/>
          </a:prstGeom>
        </p:spPr>
      </p:pic>
      <p:pic>
        <p:nvPicPr>
          <p:cNvPr id="45" name="Picture 44">
            <a:extLst>
              <a:ext uri="{FF2B5EF4-FFF2-40B4-BE49-F238E27FC236}">
                <a16:creationId xmlns:a16="http://schemas.microsoft.com/office/drawing/2014/main" id="{98776FCF-C058-CD90-9824-17D7B94630F7}"/>
              </a:ext>
            </a:extLst>
          </p:cNvPr>
          <p:cNvPicPr>
            <a:picLocks noChangeAspect="1"/>
          </p:cNvPicPr>
          <p:nvPr/>
        </p:nvPicPr>
        <p:blipFill>
          <a:blip r:embed="rId4"/>
          <a:stretch>
            <a:fillRect/>
          </a:stretch>
        </p:blipFill>
        <p:spPr>
          <a:xfrm>
            <a:off x="1213128" y="2668850"/>
            <a:ext cx="3960000" cy="1018915"/>
          </a:xfrm>
          <a:prstGeom prst="rect">
            <a:avLst/>
          </a:prstGeom>
        </p:spPr>
      </p:pic>
      <p:pic>
        <p:nvPicPr>
          <p:cNvPr id="49" name="Picture 48">
            <a:extLst>
              <a:ext uri="{FF2B5EF4-FFF2-40B4-BE49-F238E27FC236}">
                <a16:creationId xmlns:a16="http://schemas.microsoft.com/office/drawing/2014/main" id="{C13AE1D9-1C49-9B6D-7F3E-A58556A14963}"/>
              </a:ext>
            </a:extLst>
          </p:cNvPr>
          <p:cNvPicPr>
            <a:picLocks noChangeAspect="1"/>
          </p:cNvPicPr>
          <p:nvPr/>
        </p:nvPicPr>
        <p:blipFill>
          <a:blip r:embed="rId5"/>
          <a:stretch>
            <a:fillRect/>
          </a:stretch>
        </p:blipFill>
        <p:spPr>
          <a:xfrm>
            <a:off x="821751" y="4273581"/>
            <a:ext cx="4351377" cy="1976411"/>
          </a:xfrm>
          <a:prstGeom prst="rect">
            <a:avLst/>
          </a:prstGeom>
          <a:noFill/>
        </p:spPr>
      </p:pic>
    </p:spTree>
    <p:extLst>
      <p:ext uri="{BB962C8B-B14F-4D97-AF65-F5344CB8AC3E}">
        <p14:creationId xmlns:p14="http://schemas.microsoft.com/office/powerpoint/2010/main" val="3689641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ADE6F-3919-49B5-BB0A-4F82314A7DE2}"/>
              </a:ext>
            </a:extLst>
          </p:cNvPr>
          <p:cNvSpPr>
            <a:spLocks noGrp="1"/>
          </p:cNvSpPr>
          <p:nvPr>
            <p:ph type="title"/>
          </p:nvPr>
        </p:nvSpPr>
        <p:spPr/>
        <p:txBody>
          <a:bodyPr/>
          <a:lstStyle/>
          <a:p>
            <a:r>
              <a:rPr lang="en-GB" noProof="0" dirty="0"/>
              <a:t>Comparison of diagram types</a:t>
            </a:r>
          </a:p>
        </p:txBody>
      </p:sp>
      <p:sp>
        <p:nvSpPr>
          <p:cNvPr id="138" name="TextBox 137">
            <a:extLst>
              <a:ext uri="{FF2B5EF4-FFF2-40B4-BE49-F238E27FC236}">
                <a16:creationId xmlns:a16="http://schemas.microsoft.com/office/drawing/2014/main" id="{94D2F6A3-9C8B-4AFD-920E-86F62ABEE8C0}"/>
              </a:ext>
            </a:extLst>
          </p:cNvPr>
          <p:cNvSpPr txBox="1"/>
          <p:nvPr/>
        </p:nvSpPr>
        <p:spPr>
          <a:xfrm>
            <a:off x="637974" y="1211087"/>
            <a:ext cx="1741016" cy="550442"/>
          </a:xfrm>
          <a:prstGeom prst="rect">
            <a:avLst/>
          </a:prstGeom>
          <a:noFill/>
          <a:ln w="19050" algn="ctr">
            <a:noFill/>
            <a:miter lim="800000"/>
            <a:headEnd/>
            <a:tailEnd/>
          </a:ln>
        </p:spPr>
        <p:txBody>
          <a:bodyPr lIns="69145" tIns="0" rIns="0" bIns="0" anchor="ctr" anchorCtr="0"/>
          <a:lstStyle>
            <a:defPPr>
              <a:defRPr lang="nb-NO"/>
            </a:defPPr>
            <a:lvl1pPr algn="ctr" defTabSz="995363">
              <a:buSzPct val="90000"/>
              <a:defRPr sz="1000" kern="0" spc="100">
                <a:cs typeface="Arial" charset="0"/>
              </a:defRPr>
            </a:lvl1pPr>
          </a:lstStyle>
          <a:p>
            <a:pPr marL="0" marR="0" lvl="0" indent="0" algn="l" defTabSz="995363" eaLnBrk="1" fontAlgn="auto" latinLnBrk="0" hangingPunct="1">
              <a:lnSpc>
                <a:spcPct val="100000"/>
              </a:lnSpc>
              <a:spcBef>
                <a:spcPts val="0"/>
              </a:spcBef>
              <a:spcAft>
                <a:spcPts val="0"/>
              </a:spcAft>
              <a:buClrTx/>
              <a:buSzPct val="90000"/>
              <a:buFontTx/>
              <a:buNone/>
              <a:tabLst/>
              <a:defRPr/>
            </a:pPr>
            <a:r>
              <a:rPr lang="en-GB" sz="1600" spc="0" noProof="0" dirty="0">
                <a:solidFill>
                  <a:srgbClr val="00B0F0"/>
                </a:solidFill>
                <a:cs typeface="+mn-cs"/>
              </a:rPr>
              <a:t>Journey diagram </a:t>
            </a:r>
            <a:br>
              <a:rPr lang="en-GB" sz="1600" spc="0" noProof="0" dirty="0">
                <a:solidFill>
                  <a:srgbClr val="00B0F0"/>
                </a:solidFill>
                <a:cs typeface="+mn-cs"/>
              </a:rPr>
            </a:br>
            <a:r>
              <a:rPr lang="en-GB" sz="1600" spc="0" noProof="0" dirty="0">
                <a:solidFill>
                  <a:srgbClr val="00B0F0"/>
                </a:solidFill>
                <a:cs typeface="+mn-cs"/>
              </a:rPr>
              <a:t>(patient journey)</a:t>
            </a:r>
            <a:endParaRPr kumimoji="0" lang="en-GB" sz="1400" b="1" i="0" u="none" strike="noStrike" kern="0" cap="none" spc="100" normalizeH="0" baseline="0" noProof="0" dirty="0">
              <a:ln>
                <a:noFill/>
              </a:ln>
              <a:solidFill>
                <a:prstClr val="black"/>
              </a:solidFill>
              <a:effectLst/>
              <a:uLnTx/>
              <a:uFillTx/>
              <a:cs typeface="Arial" charset="0"/>
            </a:endParaRPr>
          </a:p>
        </p:txBody>
      </p:sp>
      <p:sp>
        <p:nvSpPr>
          <p:cNvPr id="143" name="TextBox 142">
            <a:extLst>
              <a:ext uri="{FF2B5EF4-FFF2-40B4-BE49-F238E27FC236}">
                <a16:creationId xmlns:a16="http://schemas.microsoft.com/office/drawing/2014/main" id="{886F0F15-4E10-46C0-A9EE-A6AB58321529}"/>
              </a:ext>
            </a:extLst>
          </p:cNvPr>
          <p:cNvSpPr txBox="1"/>
          <p:nvPr/>
        </p:nvSpPr>
        <p:spPr>
          <a:xfrm>
            <a:off x="639694" y="2690823"/>
            <a:ext cx="4465488" cy="550442"/>
          </a:xfrm>
          <a:prstGeom prst="rect">
            <a:avLst/>
          </a:prstGeom>
          <a:noFill/>
          <a:ln w="19050" algn="ctr">
            <a:noFill/>
            <a:miter lim="800000"/>
            <a:headEnd/>
            <a:tailEnd/>
          </a:ln>
        </p:spPr>
        <p:txBody>
          <a:bodyPr lIns="69145" tIns="0" rIns="0" bIns="0" anchor="ctr" anchorCtr="0"/>
          <a:lstStyle>
            <a:defPPr>
              <a:defRPr lang="nb-NO"/>
            </a:defPPr>
            <a:lvl1pPr marR="0" lvl="0" indent="0" defTabSz="995363" fontAlgn="auto">
              <a:lnSpc>
                <a:spcPct val="100000"/>
              </a:lnSpc>
              <a:spcBef>
                <a:spcPts val="0"/>
              </a:spcBef>
              <a:spcAft>
                <a:spcPts val="0"/>
              </a:spcAft>
              <a:buClrTx/>
              <a:buSzPct val="90000"/>
              <a:buFontTx/>
              <a:buNone/>
              <a:tabLst/>
              <a:defRPr sz="1600" kern="0" spc="0">
                <a:solidFill>
                  <a:srgbClr val="00B0F0"/>
                </a:solidFill>
              </a:defRPr>
            </a:lvl1pPr>
          </a:lstStyle>
          <a:p>
            <a:r>
              <a:rPr lang="en-GB" noProof="0" dirty="0"/>
              <a:t>Journey network diagram (“swimlane” diagram) </a:t>
            </a:r>
            <a:br>
              <a:rPr lang="en-GB" noProof="0" dirty="0"/>
            </a:br>
            <a:endParaRPr lang="en-GB" noProof="0" dirty="0"/>
          </a:p>
        </p:txBody>
      </p:sp>
      <p:sp>
        <p:nvSpPr>
          <p:cNvPr id="153" name="Rectangle 152">
            <a:extLst>
              <a:ext uri="{FF2B5EF4-FFF2-40B4-BE49-F238E27FC236}">
                <a16:creationId xmlns:a16="http://schemas.microsoft.com/office/drawing/2014/main" id="{9CC3FFA5-5940-4E11-9166-895C9C364D94}"/>
              </a:ext>
            </a:extLst>
          </p:cNvPr>
          <p:cNvSpPr/>
          <p:nvPr/>
        </p:nvSpPr>
        <p:spPr>
          <a:xfrm>
            <a:off x="715918" y="4042194"/>
            <a:ext cx="1629914" cy="1415772"/>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noProof="0" dirty="0">
                <a:solidFill>
                  <a:schemeClr val="accent4">
                    <a:lumMod val="50000"/>
                  </a:schemeClr>
                </a:solidFill>
              </a:rPr>
              <a:t>Note that this touchpoint is invisible to the patient (and therefore not part of the patient's journey above)</a:t>
            </a:r>
          </a:p>
        </p:txBody>
      </p:sp>
      <p:sp>
        <p:nvSpPr>
          <p:cNvPr id="103" name="Rectangle 102">
            <a:extLst>
              <a:ext uri="{FF2B5EF4-FFF2-40B4-BE49-F238E27FC236}">
                <a16:creationId xmlns:a16="http://schemas.microsoft.com/office/drawing/2014/main" id="{8FB4A9B6-8101-4539-88B3-402609687096}"/>
              </a:ext>
            </a:extLst>
          </p:cNvPr>
          <p:cNvSpPr/>
          <p:nvPr/>
        </p:nvSpPr>
        <p:spPr>
          <a:xfrm>
            <a:off x="10418904" y="1020406"/>
            <a:ext cx="1626496" cy="1046440"/>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noProof="0" dirty="0">
                <a:solidFill>
                  <a:schemeClr val="accent4">
                    <a:lumMod val="50000"/>
                  </a:schemeClr>
                </a:solidFill>
              </a:rPr>
              <a:t>Note how the </a:t>
            </a:r>
            <a:r>
              <a:rPr lang="en-GB" sz="1200" kern="0" dirty="0">
                <a:solidFill>
                  <a:schemeClr val="accent4">
                    <a:lumMod val="50000"/>
                  </a:schemeClr>
                </a:solidFill>
              </a:rPr>
              <a:t>patient journey diagram matches the </a:t>
            </a:r>
            <a:r>
              <a:rPr lang="en-GB" sz="1200" kern="0" noProof="0" dirty="0">
                <a:solidFill>
                  <a:schemeClr val="accent4">
                    <a:lumMod val="50000"/>
                  </a:schemeClr>
                </a:solidFill>
              </a:rPr>
              <a:t>upper swimlane.</a:t>
            </a:r>
          </a:p>
        </p:txBody>
      </p:sp>
      <p:cxnSp>
        <p:nvCxnSpPr>
          <p:cNvPr id="122" name="Straight Arrow Connector 149">
            <a:extLst>
              <a:ext uri="{FF2B5EF4-FFF2-40B4-BE49-F238E27FC236}">
                <a16:creationId xmlns:a16="http://schemas.microsoft.com/office/drawing/2014/main" id="{29177379-6B72-4499-9B23-164554842390}"/>
              </a:ext>
            </a:extLst>
          </p:cNvPr>
          <p:cNvCxnSpPr>
            <a:cxnSpLocks/>
          </p:cNvCxnSpPr>
          <p:nvPr/>
        </p:nvCxnSpPr>
        <p:spPr>
          <a:xfrm flipH="1">
            <a:off x="10240935" y="3541086"/>
            <a:ext cx="895164" cy="0"/>
          </a:xfrm>
          <a:prstGeom prst="straightConnector1">
            <a:avLst/>
          </a:prstGeom>
          <a:noFill/>
          <a:ln w="12700" cap="flat" cmpd="sng" algn="ctr">
            <a:solidFill>
              <a:srgbClr val="C00000"/>
            </a:solidFill>
            <a:prstDash val="solid"/>
            <a:tailEnd type="triangle"/>
          </a:ln>
          <a:effectLst>
            <a:outerShdw blurRad="40000" dist="20000" dir="5400000" rotWithShape="0">
              <a:srgbClr val="000000">
                <a:alpha val="38000"/>
              </a:srgbClr>
            </a:outerShdw>
          </a:effectLst>
        </p:spPr>
      </p:cxnSp>
      <p:cxnSp>
        <p:nvCxnSpPr>
          <p:cNvPr id="123" name="Straight Arrow Connector 149">
            <a:extLst>
              <a:ext uri="{FF2B5EF4-FFF2-40B4-BE49-F238E27FC236}">
                <a16:creationId xmlns:a16="http://schemas.microsoft.com/office/drawing/2014/main" id="{97827F11-CDE9-4B9B-B9AC-28628DE5D864}"/>
              </a:ext>
            </a:extLst>
          </p:cNvPr>
          <p:cNvCxnSpPr>
            <a:cxnSpLocks/>
          </p:cNvCxnSpPr>
          <p:nvPr/>
        </p:nvCxnSpPr>
        <p:spPr>
          <a:xfrm flipH="1">
            <a:off x="10237622" y="2148752"/>
            <a:ext cx="888008" cy="0"/>
          </a:xfrm>
          <a:prstGeom prst="straightConnector1">
            <a:avLst/>
          </a:prstGeom>
          <a:noFill/>
          <a:ln w="12700" cap="flat" cmpd="sng" algn="ctr">
            <a:solidFill>
              <a:srgbClr val="C00000"/>
            </a:solidFill>
            <a:prstDash val="solid"/>
            <a:tailEnd type="triangle"/>
          </a:ln>
          <a:effectLst>
            <a:outerShdw blurRad="40000" dist="20000" dir="5400000" rotWithShape="0">
              <a:srgbClr val="000000">
                <a:alpha val="38000"/>
              </a:srgbClr>
            </a:outerShdw>
          </a:effectLst>
        </p:spPr>
      </p:cxnSp>
      <p:cxnSp>
        <p:nvCxnSpPr>
          <p:cNvPr id="25" name="Rett linje 24">
            <a:extLst>
              <a:ext uri="{FF2B5EF4-FFF2-40B4-BE49-F238E27FC236}">
                <a16:creationId xmlns:a16="http://schemas.microsoft.com/office/drawing/2014/main" id="{441FC24C-87F1-E2C9-E032-8515B7005F30}"/>
              </a:ext>
            </a:extLst>
          </p:cNvPr>
          <p:cNvCxnSpPr>
            <a:cxnSpLocks/>
          </p:cNvCxnSpPr>
          <p:nvPr/>
        </p:nvCxnSpPr>
        <p:spPr>
          <a:xfrm>
            <a:off x="11125630" y="2142400"/>
            <a:ext cx="0" cy="1404000"/>
          </a:xfrm>
          <a:prstGeom prst="line">
            <a:avLst/>
          </a:prstGeom>
          <a:ln w="19050">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30" name="Rektangel 29">
            <a:extLst>
              <a:ext uri="{FF2B5EF4-FFF2-40B4-BE49-F238E27FC236}">
                <a16:creationId xmlns:a16="http://schemas.microsoft.com/office/drawing/2014/main" id="{22EEFA1F-A3A1-8AC5-747A-F08AF12D1D99}"/>
              </a:ext>
            </a:extLst>
          </p:cNvPr>
          <p:cNvSpPr/>
          <p:nvPr/>
        </p:nvSpPr>
        <p:spPr>
          <a:xfrm>
            <a:off x="609139" y="1196624"/>
            <a:ext cx="9725709" cy="1403894"/>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400" noProof="0" dirty="0"/>
          </a:p>
        </p:txBody>
      </p:sp>
      <p:sp>
        <p:nvSpPr>
          <p:cNvPr id="31" name="Rektangel 30">
            <a:extLst>
              <a:ext uri="{FF2B5EF4-FFF2-40B4-BE49-F238E27FC236}">
                <a16:creationId xmlns:a16="http://schemas.microsoft.com/office/drawing/2014/main" id="{6E5181AB-C870-D2CB-370A-1BBB831C32D7}"/>
              </a:ext>
            </a:extLst>
          </p:cNvPr>
          <p:cNvSpPr/>
          <p:nvPr/>
        </p:nvSpPr>
        <p:spPr>
          <a:xfrm>
            <a:off x="609139" y="2670864"/>
            <a:ext cx="9725709" cy="373302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400" noProof="0" dirty="0"/>
          </a:p>
        </p:txBody>
      </p:sp>
      <p:grpSp>
        <p:nvGrpSpPr>
          <p:cNvPr id="8" name="Group 7">
            <a:extLst>
              <a:ext uri="{FF2B5EF4-FFF2-40B4-BE49-F238E27FC236}">
                <a16:creationId xmlns:a16="http://schemas.microsoft.com/office/drawing/2014/main" id="{732D0552-ADEA-8B32-E493-7DFA0A883D13}"/>
              </a:ext>
            </a:extLst>
          </p:cNvPr>
          <p:cNvGrpSpPr/>
          <p:nvPr/>
        </p:nvGrpSpPr>
        <p:grpSpPr>
          <a:xfrm>
            <a:off x="699436" y="6514010"/>
            <a:ext cx="8447307" cy="198000"/>
            <a:chOff x="1320609" y="3306903"/>
            <a:chExt cx="8447307" cy="198000"/>
          </a:xfrm>
        </p:grpSpPr>
        <p:sp>
          <p:nvSpPr>
            <p:cNvPr id="9" name="AutoShape 63">
              <a:extLst>
                <a:ext uri="{FF2B5EF4-FFF2-40B4-BE49-F238E27FC236}">
                  <a16:creationId xmlns:a16="http://schemas.microsoft.com/office/drawing/2014/main" id="{0B47E29B-1E4A-72F4-71FF-BFD8E9BC7D4A}"/>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10" name="AutoShape 64">
              <a:extLst>
                <a:ext uri="{FF2B5EF4-FFF2-40B4-BE49-F238E27FC236}">
                  <a16:creationId xmlns:a16="http://schemas.microsoft.com/office/drawing/2014/main" id="{5A2ACB45-DE4C-E3F3-6C9F-A03787FFFB8B}"/>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11" name="AutoShape 65">
              <a:extLst>
                <a:ext uri="{FF2B5EF4-FFF2-40B4-BE49-F238E27FC236}">
                  <a16:creationId xmlns:a16="http://schemas.microsoft.com/office/drawing/2014/main" id="{6B10A312-0ADB-69AF-68F0-FE0947CA4F39}"/>
                </a:ext>
              </a:extLst>
            </p:cNvPr>
            <p:cNvSpPr>
              <a:spLocks noChangeArrowheads="1"/>
            </p:cNvSpPr>
            <p:nvPr/>
          </p:nvSpPr>
          <p:spPr bwMode="auto">
            <a:xfrm>
              <a:off x="2904324" y="3306903"/>
              <a:ext cx="1724183"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A quick tour of CJML</a:t>
              </a:r>
            </a:p>
          </p:txBody>
        </p:sp>
        <p:sp>
          <p:nvSpPr>
            <p:cNvPr id="12" name="AutoShape 64">
              <a:extLst>
                <a:ext uri="{FF2B5EF4-FFF2-40B4-BE49-F238E27FC236}">
                  <a16:creationId xmlns:a16="http://schemas.microsoft.com/office/drawing/2014/main" id="{30F5588B-AA72-09EA-9753-3A6D26C595EA}"/>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3" name="Slide Number Placeholder 2">
            <a:extLst>
              <a:ext uri="{FF2B5EF4-FFF2-40B4-BE49-F238E27FC236}">
                <a16:creationId xmlns:a16="http://schemas.microsoft.com/office/drawing/2014/main" id="{CA0CB42A-35F7-49C4-FF70-0CCF5E5BAC54}"/>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17</a:t>
            </a:fld>
            <a:endParaRPr lang="en-GB" noProof="0" dirty="0"/>
          </a:p>
        </p:txBody>
      </p:sp>
      <p:grpSp>
        <p:nvGrpSpPr>
          <p:cNvPr id="53" name="Group 52">
            <a:extLst>
              <a:ext uri="{FF2B5EF4-FFF2-40B4-BE49-F238E27FC236}">
                <a16:creationId xmlns:a16="http://schemas.microsoft.com/office/drawing/2014/main" id="{E41D2948-AE35-A8DD-5920-AA29032ADB80}"/>
              </a:ext>
            </a:extLst>
          </p:cNvPr>
          <p:cNvGrpSpPr/>
          <p:nvPr/>
        </p:nvGrpSpPr>
        <p:grpSpPr>
          <a:xfrm>
            <a:off x="2567565" y="3151926"/>
            <a:ext cx="7628833" cy="3158253"/>
            <a:chOff x="2597199" y="3109593"/>
            <a:chExt cx="7628833" cy="3158253"/>
          </a:xfrm>
        </p:grpSpPr>
        <p:sp>
          <p:nvSpPr>
            <p:cNvPr id="6" name="Rounded Rectangle 44">
              <a:extLst>
                <a:ext uri="{FF2B5EF4-FFF2-40B4-BE49-F238E27FC236}">
                  <a16:creationId xmlns:a16="http://schemas.microsoft.com/office/drawing/2014/main" id="{EF00DC21-6380-8441-A8F3-8F0D593EDF70}"/>
                </a:ext>
              </a:extLst>
            </p:cNvPr>
            <p:cNvSpPr/>
            <p:nvPr/>
          </p:nvSpPr>
          <p:spPr>
            <a:xfrm>
              <a:off x="2631373" y="5583846"/>
              <a:ext cx="7590107" cy="684000"/>
            </a:xfrm>
            <a:prstGeom prst="roundRect">
              <a:avLst>
                <a:gd name="adj" fmla="val 8551"/>
              </a:avLst>
            </a:prstGeom>
            <a:noFill/>
            <a:ln w="25400" cap="flat" cmpd="sng" algn="ctr">
              <a:solidFill>
                <a:sysClr val="window" lastClr="FFFFFF">
                  <a:lumMod val="85000"/>
                </a:sysClr>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7" name="Rounded Rectangle 45">
              <a:extLst>
                <a:ext uri="{FF2B5EF4-FFF2-40B4-BE49-F238E27FC236}">
                  <a16:creationId xmlns:a16="http://schemas.microsoft.com/office/drawing/2014/main" id="{0E83B6A0-BD80-DE13-A13E-461D80477330}"/>
                </a:ext>
              </a:extLst>
            </p:cNvPr>
            <p:cNvSpPr/>
            <p:nvPr/>
          </p:nvSpPr>
          <p:spPr>
            <a:xfrm>
              <a:off x="2635925" y="3109593"/>
              <a:ext cx="7590107" cy="684000"/>
            </a:xfrm>
            <a:prstGeom prst="roundRect">
              <a:avLst>
                <a:gd name="adj" fmla="val 8551"/>
              </a:avLst>
            </a:prstGeom>
            <a:solidFill>
              <a:sysClr val="window" lastClr="FFFFFF">
                <a:lumMod val="95000"/>
              </a:sysClr>
            </a:solidFill>
            <a:ln w="25400" cap="flat" cmpd="sng" algn="ctr">
              <a:solidFill>
                <a:sysClr val="window" lastClr="FFFFFF">
                  <a:lumMod val="85000"/>
                </a:sysClr>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13" name="Rounded Rectangle 59">
              <a:extLst>
                <a:ext uri="{FF2B5EF4-FFF2-40B4-BE49-F238E27FC236}">
                  <a16:creationId xmlns:a16="http://schemas.microsoft.com/office/drawing/2014/main" id="{1C246505-0721-8AD8-712F-3F404015C924}"/>
                </a:ext>
              </a:extLst>
            </p:cNvPr>
            <p:cNvSpPr/>
            <p:nvPr/>
          </p:nvSpPr>
          <p:spPr>
            <a:xfrm>
              <a:off x="2635925" y="3929325"/>
              <a:ext cx="7590107" cy="684000"/>
            </a:xfrm>
            <a:prstGeom prst="roundRect">
              <a:avLst>
                <a:gd name="adj" fmla="val 8551"/>
              </a:avLst>
            </a:prstGeom>
            <a:solidFill>
              <a:sysClr val="window" lastClr="FFFFFF">
                <a:lumMod val="95000"/>
              </a:sysClr>
            </a:solidFill>
            <a:ln w="25400" cap="flat" cmpd="sng" algn="ctr">
              <a:solidFill>
                <a:sysClr val="window" lastClr="FFFFFF">
                  <a:lumMod val="85000"/>
                </a:sysClr>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14" name="Rounded Rectangle 60">
              <a:extLst>
                <a:ext uri="{FF2B5EF4-FFF2-40B4-BE49-F238E27FC236}">
                  <a16:creationId xmlns:a16="http://schemas.microsoft.com/office/drawing/2014/main" id="{74D22BF4-D0F6-8085-44F7-32F1A5C781FE}"/>
                </a:ext>
              </a:extLst>
            </p:cNvPr>
            <p:cNvSpPr/>
            <p:nvPr/>
          </p:nvSpPr>
          <p:spPr>
            <a:xfrm>
              <a:off x="2635925" y="4755881"/>
              <a:ext cx="7590107" cy="684000"/>
            </a:xfrm>
            <a:prstGeom prst="roundRect">
              <a:avLst>
                <a:gd name="adj" fmla="val 8551"/>
              </a:avLst>
            </a:prstGeom>
            <a:solidFill>
              <a:sysClr val="window" lastClr="FFFFFF">
                <a:lumMod val="95000"/>
              </a:sysClr>
            </a:solidFill>
            <a:ln w="25400" cap="flat" cmpd="sng" algn="ctr">
              <a:solidFill>
                <a:sysClr val="window" lastClr="FFFFFF">
                  <a:lumMod val="85000"/>
                </a:sysClr>
              </a:solidFill>
              <a:prstDash val="solid"/>
            </a:ln>
            <a:effectLst/>
          </p:spPr>
          <p:txBody>
            <a:bodyPr rIns="3600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15" name="TextBox 157">
              <a:extLst>
                <a:ext uri="{FF2B5EF4-FFF2-40B4-BE49-F238E27FC236}">
                  <a16:creationId xmlns:a16="http://schemas.microsoft.com/office/drawing/2014/main" id="{BDFEA124-9310-EF7E-8C47-BB6091C8B2EA}"/>
                </a:ext>
              </a:extLst>
            </p:cNvPr>
            <p:cNvSpPr txBox="1">
              <a:spLocks noChangeArrowheads="1"/>
            </p:cNvSpPr>
            <p:nvPr/>
          </p:nvSpPr>
          <p:spPr bwMode="auto">
            <a:xfrm>
              <a:off x="2610847" y="3549904"/>
              <a:ext cx="9906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altLang="en-US" sz="1100" b="0" i="0" u="none" strike="noStrike" kern="0" cap="none" spc="0" normalizeH="0" baseline="0" noProof="0">
                  <a:ln>
                    <a:noFill/>
                  </a:ln>
                  <a:solidFill>
                    <a:prstClr val="black"/>
                  </a:solidFill>
                  <a:effectLst/>
                  <a:uLnTx/>
                  <a:uFillTx/>
                  <a:latin typeface="Calibri" pitchFamily="34" charset="0"/>
                </a:rPr>
                <a:t>Patient</a:t>
              </a:r>
              <a:endParaRPr kumimoji="0" lang="en-GB" altLang="en-US" sz="1200" b="0" i="0" u="none" strike="noStrike" kern="0" cap="none" spc="0" normalizeH="0" baseline="0" noProof="0">
                <a:ln>
                  <a:noFill/>
                </a:ln>
                <a:solidFill>
                  <a:prstClr val="black"/>
                </a:solidFill>
                <a:effectLst/>
                <a:uLnTx/>
                <a:uFillTx/>
                <a:latin typeface="Calibri" pitchFamily="34" charset="0"/>
              </a:endParaRPr>
            </a:p>
          </p:txBody>
        </p:sp>
        <p:sp>
          <p:nvSpPr>
            <p:cNvPr id="16" name="TextBox 157">
              <a:extLst>
                <a:ext uri="{FF2B5EF4-FFF2-40B4-BE49-F238E27FC236}">
                  <a16:creationId xmlns:a16="http://schemas.microsoft.com/office/drawing/2014/main" id="{4B146FDC-B80A-07CE-95D9-8A2EEAA5B72D}"/>
                </a:ext>
              </a:extLst>
            </p:cNvPr>
            <p:cNvSpPr txBox="1">
              <a:spLocks noChangeArrowheads="1"/>
            </p:cNvSpPr>
            <p:nvPr/>
          </p:nvSpPr>
          <p:spPr bwMode="auto">
            <a:xfrm>
              <a:off x="2610847" y="4373320"/>
              <a:ext cx="9906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altLang="en-US" sz="1100" b="0" i="0" u="none" strike="noStrike" kern="0" cap="none" spc="0" normalizeH="0" baseline="0" noProof="0">
                  <a:ln>
                    <a:noFill/>
                  </a:ln>
                  <a:solidFill>
                    <a:prstClr val="black"/>
                  </a:solidFill>
                  <a:effectLst/>
                  <a:uLnTx/>
                  <a:uFillTx/>
                  <a:latin typeface="Calibri" pitchFamily="34" charset="0"/>
                </a:rPr>
                <a:t>GP</a:t>
              </a:r>
              <a:endParaRPr kumimoji="0" lang="en-GB" altLang="en-US" sz="1200" b="0" i="0" u="none" strike="noStrike" kern="0" cap="none" spc="0" normalizeH="0" baseline="0" noProof="0">
                <a:ln>
                  <a:noFill/>
                </a:ln>
                <a:solidFill>
                  <a:prstClr val="black"/>
                </a:solidFill>
                <a:effectLst/>
                <a:uLnTx/>
                <a:uFillTx/>
                <a:latin typeface="Calibri" pitchFamily="34" charset="0"/>
              </a:endParaRPr>
            </a:p>
          </p:txBody>
        </p:sp>
        <p:sp>
          <p:nvSpPr>
            <p:cNvPr id="17" name="TextBox 157">
              <a:extLst>
                <a:ext uri="{FF2B5EF4-FFF2-40B4-BE49-F238E27FC236}">
                  <a16:creationId xmlns:a16="http://schemas.microsoft.com/office/drawing/2014/main" id="{4DC39470-1931-4F3E-B358-669552385EA7}"/>
                </a:ext>
              </a:extLst>
            </p:cNvPr>
            <p:cNvSpPr txBox="1">
              <a:spLocks noChangeArrowheads="1"/>
            </p:cNvSpPr>
            <p:nvPr/>
          </p:nvSpPr>
          <p:spPr bwMode="auto">
            <a:xfrm>
              <a:off x="2610847" y="5203560"/>
              <a:ext cx="9906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altLang="en-US" sz="1100" b="0" i="0" u="none" strike="noStrike" kern="0" cap="none" spc="0" normalizeH="0" baseline="0" noProof="0">
                  <a:ln>
                    <a:noFill/>
                  </a:ln>
                  <a:solidFill>
                    <a:prstClr val="black"/>
                  </a:solidFill>
                  <a:effectLst/>
                  <a:uLnTx/>
                  <a:uFillTx/>
                  <a:latin typeface="Calibri" pitchFamily="34" charset="0"/>
                </a:rPr>
                <a:t>Specialist</a:t>
              </a:r>
              <a:endParaRPr kumimoji="0" lang="en-GB" altLang="en-US" sz="1200" b="0" i="0" u="none" strike="noStrike" kern="0" cap="none" spc="0" normalizeH="0" baseline="0" noProof="0">
                <a:ln>
                  <a:noFill/>
                </a:ln>
                <a:solidFill>
                  <a:prstClr val="black"/>
                </a:solidFill>
                <a:effectLst/>
                <a:uLnTx/>
                <a:uFillTx/>
                <a:latin typeface="Calibri" pitchFamily="34" charset="0"/>
              </a:endParaRPr>
            </a:p>
          </p:txBody>
        </p:sp>
        <p:pic>
          <p:nvPicPr>
            <p:cNvPr id="18" name="Picture 17">
              <a:extLst>
                <a:ext uri="{FF2B5EF4-FFF2-40B4-BE49-F238E27FC236}">
                  <a16:creationId xmlns:a16="http://schemas.microsoft.com/office/drawing/2014/main" id="{FC373062-BB29-1355-2F7E-77F64BA196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5924" y="3908984"/>
              <a:ext cx="569892" cy="569892"/>
            </a:xfrm>
            <a:prstGeom prst="rect">
              <a:avLst/>
            </a:prstGeom>
          </p:spPr>
        </p:pic>
        <p:pic>
          <p:nvPicPr>
            <p:cNvPr id="19" name="Picture 18">
              <a:extLst>
                <a:ext uri="{FF2B5EF4-FFF2-40B4-BE49-F238E27FC236}">
                  <a16:creationId xmlns:a16="http://schemas.microsoft.com/office/drawing/2014/main" id="{0A980DB4-F0BA-974C-CFAC-DDE22E529E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4437" y="4847378"/>
              <a:ext cx="284946" cy="356183"/>
            </a:xfrm>
            <a:prstGeom prst="rect">
              <a:avLst/>
            </a:prstGeom>
          </p:spPr>
        </p:pic>
        <p:sp>
          <p:nvSpPr>
            <p:cNvPr id="20" name="Rounded Rectangle 67">
              <a:extLst>
                <a:ext uri="{FF2B5EF4-FFF2-40B4-BE49-F238E27FC236}">
                  <a16:creationId xmlns:a16="http://schemas.microsoft.com/office/drawing/2014/main" id="{8589B5D5-E762-6536-BE1D-6053C3C288E8}"/>
                </a:ext>
              </a:extLst>
            </p:cNvPr>
            <p:cNvSpPr/>
            <p:nvPr/>
          </p:nvSpPr>
          <p:spPr>
            <a:xfrm>
              <a:off x="7406401" y="4819056"/>
              <a:ext cx="1224000" cy="576000"/>
            </a:xfrm>
            <a:prstGeom prst="roundRect">
              <a:avLst>
                <a:gd name="adj" fmla="val 12023"/>
              </a:avLst>
            </a:prstGeom>
            <a:solidFill>
              <a:srgbClr val="4BACC6">
                <a:lumMod val="20000"/>
                <a:lumOff val="80000"/>
              </a:srgbClr>
            </a:solidFill>
            <a:ln w="28575" cap="flat" cmpd="sng" algn="ctr">
              <a:solidFill>
                <a:srgbClr val="4BACC6">
                  <a:lumMod val="75000"/>
                </a:srgbClr>
              </a:solidFill>
              <a:prstDash val="solid"/>
            </a:ln>
            <a:effectLst/>
          </p:spPr>
          <p:txBody>
            <a:bodyPr lIns="360000" tIns="0" rIns="36000" bIns="0" anchor="ctr"/>
            <a:lstStyle/>
            <a:p>
              <a:pPr marL="0" marR="0" lvl="0" indent="0" defTabSz="457200" eaLnBrk="1" fontAlgn="auto" latinLnBrk="0" hangingPunct="1">
                <a:lnSpc>
                  <a:spcPts val="8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a:ea typeface="+mn-ea"/>
                  <a:cs typeface="+mn-cs"/>
                </a:rPr>
                <a:t>Sends a reminder about the appointment</a:t>
              </a:r>
            </a:p>
          </p:txBody>
        </p:sp>
        <p:sp>
          <p:nvSpPr>
            <p:cNvPr id="21" name="Rounded Rectangle 69">
              <a:extLst>
                <a:ext uri="{FF2B5EF4-FFF2-40B4-BE49-F238E27FC236}">
                  <a16:creationId xmlns:a16="http://schemas.microsoft.com/office/drawing/2014/main" id="{242AAFEB-1261-3DE1-2452-AA53E3A75BB5}"/>
                </a:ext>
              </a:extLst>
            </p:cNvPr>
            <p:cNvSpPr/>
            <p:nvPr/>
          </p:nvSpPr>
          <p:spPr>
            <a:xfrm>
              <a:off x="7406401" y="3173072"/>
              <a:ext cx="1224000" cy="576000"/>
            </a:xfrm>
            <a:prstGeom prst="roundRect">
              <a:avLst>
                <a:gd name="adj" fmla="val 12023"/>
              </a:avLst>
            </a:prstGeom>
            <a:solidFill>
              <a:sysClr val="window" lastClr="FFFFFF"/>
            </a:solidFill>
            <a:ln w="28575" cap="flat" cmpd="sng" algn="ctr">
              <a:solidFill>
                <a:srgbClr val="4BACC6">
                  <a:lumMod val="75000"/>
                </a:srgbClr>
              </a:solidFill>
              <a:prstDash val="solid"/>
            </a:ln>
            <a:effectLst/>
          </p:spPr>
          <p:txBody>
            <a:bodyPr lIns="360000" tIns="0" rIns="36000" bIns="0" anchor="ctr"/>
            <a:lstStyle/>
            <a:p>
              <a:pPr marL="0" marR="0" lvl="0" indent="0" defTabSz="457200" eaLnBrk="1" fontAlgn="auto" latinLnBrk="0" hangingPunct="1">
                <a:lnSpc>
                  <a:spcPts val="9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a:ea typeface="+mn-ea"/>
                  <a:cs typeface="+mn-cs"/>
                </a:rPr>
                <a:t>Receives an SMS reminder about the appointment</a:t>
              </a:r>
            </a:p>
          </p:txBody>
        </p:sp>
        <p:pic>
          <p:nvPicPr>
            <p:cNvPr id="22" name="Picture 21">
              <a:extLst>
                <a:ext uri="{FF2B5EF4-FFF2-40B4-BE49-F238E27FC236}">
                  <a16:creationId xmlns:a16="http://schemas.microsoft.com/office/drawing/2014/main" id="{28CBBB62-B47A-0FE0-FD10-B149CD68F8EF}"/>
                </a:ext>
              </a:extLst>
            </p:cNvPr>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7489282" y="3342475"/>
              <a:ext cx="237195" cy="237195"/>
            </a:xfrm>
            <a:prstGeom prst="rect">
              <a:avLst/>
            </a:prstGeom>
          </p:spPr>
        </p:pic>
        <p:cxnSp>
          <p:nvCxnSpPr>
            <p:cNvPr id="23" name="Straight Arrow Connector 22">
              <a:extLst>
                <a:ext uri="{FF2B5EF4-FFF2-40B4-BE49-F238E27FC236}">
                  <a16:creationId xmlns:a16="http://schemas.microsoft.com/office/drawing/2014/main" id="{1A7FEDB2-C3B6-9A4E-4A9E-6D1AE16A7E96}"/>
                </a:ext>
              </a:extLst>
            </p:cNvPr>
            <p:cNvCxnSpPr>
              <a:stCxn id="26" idx="2"/>
              <a:endCxn id="27" idx="0"/>
            </p:cNvCxnSpPr>
            <p:nvPr/>
          </p:nvCxnSpPr>
          <p:spPr>
            <a:xfrm>
              <a:off x="9436457" y="3749072"/>
              <a:ext cx="0" cy="1069985"/>
            </a:xfrm>
            <a:prstGeom prst="straightConnector1">
              <a:avLst/>
            </a:prstGeom>
            <a:noFill/>
            <a:ln w="22225" cap="flat" cmpd="sng" algn="ctr">
              <a:solidFill>
                <a:sysClr val="window" lastClr="FFFFFF">
                  <a:lumMod val="50000"/>
                </a:sysClr>
              </a:solidFill>
              <a:prstDash val="solid"/>
              <a:tailEnd type="triangle" w="med" len="med"/>
            </a:ln>
            <a:effectLst/>
          </p:spPr>
        </p:cxnSp>
        <p:cxnSp>
          <p:nvCxnSpPr>
            <p:cNvPr id="24" name="Straight Arrow Connector 23">
              <a:extLst>
                <a:ext uri="{FF2B5EF4-FFF2-40B4-BE49-F238E27FC236}">
                  <a16:creationId xmlns:a16="http://schemas.microsoft.com/office/drawing/2014/main" id="{55ACBAEF-6030-FA64-358C-38232A20CB74}"/>
                </a:ext>
              </a:extLst>
            </p:cNvPr>
            <p:cNvCxnSpPr>
              <a:stCxn id="20" idx="0"/>
              <a:endCxn id="21" idx="2"/>
            </p:cNvCxnSpPr>
            <p:nvPr/>
          </p:nvCxnSpPr>
          <p:spPr>
            <a:xfrm flipV="1">
              <a:off x="8018401" y="3749072"/>
              <a:ext cx="0" cy="1069984"/>
            </a:xfrm>
            <a:prstGeom prst="straightConnector1">
              <a:avLst/>
            </a:prstGeom>
            <a:noFill/>
            <a:ln w="22225" cap="flat" cmpd="sng" algn="ctr">
              <a:solidFill>
                <a:sysClr val="window" lastClr="FFFFFF">
                  <a:lumMod val="50000"/>
                </a:sysClr>
              </a:solidFill>
              <a:prstDash val="solid"/>
              <a:tailEnd type="triangle" w="med" len="med"/>
            </a:ln>
            <a:effectLst/>
          </p:spPr>
        </p:cxnSp>
        <p:sp>
          <p:nvSpPr>
            <p:cNvPr id="26" name="Rounded Rectangle 75">
              <a:extLst>
                <a:ext uri="{FF2B5EF4-FFF2-40B4-BE49-F238E27FC236}">
                  <a16:creationId xmlns:a16="http://schemas.microsoft.com/office/drawing/2014/main" id="{2A5DCC9E-D8A6-1B9C-DF6B-C620500348E8}"/>
                </a:ext>
              </a:extLst>
            </p:cNvPr>
            <p:cNvSpPr/>
            <p:nvPr/>
          </p:nvSpPr>
          <p:spPr>
            <a:xfrm>
              <a:off x="8824457" y="3173071"/>
              <a:ext cx="1224000" cy="576000"/>
            </a:xfrm>
            <a:prstGeom prst="roundRect">
              <a:avLst>
                <a:gd name="adj" fmla="val 12023"/>
              </a:avLst>
            </a:prstGeom>
            <a:solidFill>
              <a:srgbClr val="4BACC6">
                <a:lumMod val="20000"/>
                <a:lumOff val="80000"/>
              </a:srgbClr>
            </a:solidFill>
            <a:ln w="28575" cap="flat" cmpd="sng" algn="ctr">
              <a:solidFill>
                <a:srgbClr val="4BACC6">
                  <a:lumMod val="75000"/>
                </a:srgbClr>
              </a:solidFill>
              <a:prstDash val="solid"/>
            </a:ln>
            <a:effectLst/>
          </p:spPr>
          <p:txBody>
            <a:bodyPr lIns="360000" tIns="0" rIns="36000" bIns="0" anchor="ctr"/>
            <a:lstStyle/>
            <a:p>
              <a:pPr marL="0" marR="0" lvl="0" indent="0" defTabSz="457200" eaLnBrk="1" fontAlgn="auto" latinLnBrk="0" hangingPunct="1">
                <a:lnSpc>
                  <a:spcPts val="8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a:ea typeface="+mn-ea"/>
                  <a:cs typeface="+mn-cs"/>
                </a:rPr>
                <a:t>Consultation with specialist at the out-patient clinic</a:t>
              </a:r>
            </a:p>
          </p:txBody>
        </p:sp>
        <p:sp>
          <p:nvSpPr>
            <p:cNvPr id="27" name="Rounded Rectangle 76">
              <a:extLst>
                <a:ext uri="{FF2B5EF4-FFF2-40B4-BE49-F238E27FC236}">
                  <a16:creationId xmlns:a16="http://schemas.microsoft.com/office/drawing/2014/main" id="{D2E3F9AD-B0A3-BFAA-A3D8-4CED9255C0BB}"/>
                </a:ext>
              </a:extLst>
            </p:cNvPr>
            <p:cNvSpPr/>
            <p:nvPr/>
          </p:nvSpPr>
          <p:spPr>
            <a:xfrm>
              <a:off x="8824457" y="4819056"/>
              <a:ext cx="1224000" cy="576000"/>
            </a:xfrm>
            <a:prstGeom prst="roundRect">
              <a:avLst>
                <a:gd name="adj" fmla="val 12023"/>
              </a:avLst>
            </a:prstGeom>
            <a:solidFill>
              <a:sysClr val="window" lastClr="FFFFFF"/>
            </a:solidFill>
            <a:ln w="28575" cap="flat" cmpd="sng" algn="ctr">
              <a:solidFill>
                <a:srgbClr val="4BACC6">
                  <a:lumMod val="75000"/>
                </a:srgbClr>
              </a:solidFill>
              <a:prstDash val="solid"/>
            </a:ln>
            <a:effectLst/>
          </p:spPr>
          <p:txBody>
            <a:bodyPr lIns="360000" tIns="0" rIns="36000" bIns="0" anchor="ctr"/>
            <a:lstStyle/>
            <a:p>
              <a:pPr marL="0" marR="0" lvl="0" indent="0" defTabSz="457200" eaLnBrk="1" fontAlgn="auto" latinLnBrk="0" hangingPunct="1">
                <a:lnSpc>
                  <a:spcPts val="9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a:ea typeface="+mn-ea"/>
                  <a:cs typeface="+mn-cs"/>
                </a:rPr>
                <a:t>Examines the patient, decides for an operation</a:t>
              </a:r>
            </a:p>
          </p:txBody>
        </p:sp>
        <p:pic>
          <p:nvPicPr>
            <p:cNvPr id="28" name="Picture 27">
              <a:extLst>
                <a:ext uri="{FF2B5EF4-FFF2-40B4-BE49-F238E27FC236}">
                  <a16:creationId xmlns:a16="http://schemas.microsoft.com/office/drawing/2014/main" id="{E90A9DB5-331C-4243-7E84-A14D5DE3A6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14845" y="3266450"/>
              <a:ext cx="389244" cy="389244"/>
            </a:xfrm>
            <a:prstGeom prst="rect">
              <a:avLst/>
            </a:prstGeom>
          </p:spPr>
        </p:pic>
        <p:pic>
          <p:nvPicPr>
            <p:cNvPr id="29" name="Picture 28">
              <a:extLst>
                <a:ext uri="{FF2B5EF4-FFF2-40B4-BE49-F238E27FC236}">
                  <a16:creationId xmlns:a16="http://schemas.microsoft.com/office/drawing/2014/main" id="{118482AC-C39B-D42A-C170-EF344407A7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14845" y="4912434"/>
              <a:ext cx="389244" cy="389244"/>
            </a:xfrm>
            <a:prstGeom prst="rect">
              <a:avLst/>
            </a:prstGeom>
          </p:spPr>
        </p:pic>
        <p:sp>
          <p:nvSpPr>
            <p:cNvPr id="32" name="TextBox 157">
              <a:extLst>
                <a:ext uri="{FF2B5EF4-FFF2-40B4-BE49-F238E27FC236}">
                  <a16:creationId xmlns:a16="http://schemas.microsoft.com/office/drawing/2014/main" id="{A95C1858-F222-E34A-62F0-94FCDFA323D3}"/>
                </a:ext>
              </a:extLst>
            </p:cNvPr>
            <p:cNvSpPr txBox="1">
              <a:spLocks noChangeArrowheads="1"/>
            </p:cNvSpPr>
            <p:nvPr/>
          </p:nvSpPr>
          <p:spPr bwMode="auto">
            <a:xfrm>
              <a:off x="2597199" y="5969433"/>
              <a:ext cx="9906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altLang="en-US" sz="1100" b="0" i="0" u="none" strike="noStrike" kern="0" cap="none" spc="0" normalizeH="0" baseline="0" noProof="0">
                  <a:ln>
                    <a:noFill/>
                  </a:ln>
                  <a:solidFill>
                    <a:prstClr val="black"/>
                  </a:solidFill>
                  <a:effectLst/>
                  <a:uLnTx/>
                  <a:uFillTx/>
                  <a:latin typeface="Calibri" pitchFamily="34" charset="0"/>
                </a:rPr>
                <a:t>Comment</a:t>
              </a:r>
              <a:endParaRPr kumimoji="0" lang="en-GB" altLang="en-US" sz="1200" b="0" i="0" u="none" strike="noStrike" kern="0" cap="none" spc="0" normalizeH="0" baseline="0" noProof="0">
                <a:ln>
                  <a:noFill/>
                </a:ln>
                <a:solidFill>
                  <a:prstClr val="black"/>
                </a:solidFill>
                <a:effectLst/>
                <a:uLnTx/>
                <a:uFillTx/>
                <a:latin typeface="Calibri" pitchFamily="34" charset="0"/>
              </a:endParaRPr>
            </a:p>
          </p:txBody>
        </p:sp>
        <p:pic>
          <p:nvPicPr>
            <p:cNvPr id="33" name="Picture 32">
              <a:extLst>
                <a:ext uri="{FF2B5EF4-FFF2-40B4-BE49-F238E27FC236}">
                  <a16:creationId xmlns:a16="http://schemas.microsoft.com/office/drawing/2014/main" id="{F1E35625-0FE3-C616-BA6B-0945DF77B641}"/>
                </a:ext>
              </a:extLst>
            </p:cNvPr>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7489281" y="4987502"/>
              <a:ext cx="237195" cy="237195"/>
            </a:xfrm>
            <a:prstGeom prst="rect">
              <a:avLst/>
            </a:prstGeom>
          </p:spPr>
        </p:pic>
        <p:sp>
          <p:nvSpPr>
            <p:cNvPr id="34" name="Folded Corner 82">
              <a:extLst>
                <a:ext uri="{FF2B5EF4-FFF2-40B4-BE49-F238E27FC236}">
                  <a16:creationId xmlns:a16="http://schemas.microsoft.com/office/drawing/2014/main" id="{38B047E8-916F-DD47-A59E-A693FBE327DE}"/>
                </a:ext>
              </a:extLst>
            </p:cNvPr>
            <p:cNvSpPr/>
            <p:nvPr/>
          </p:nvSpPr>
          <p:spPr>
            <a:xfrm>
              <a:off x="6019044" y="5638004"/>
              <a:ext cx="1247885" cy="593039"/>
            </a:xfrm>
            <a:prstGeom prst="foldedCorner">
              <a:avLst/>
            </a:prstGeom>
            <a:solidFill>
              <a:sysClr val="window" lastClr="FFFFFF"/>
            </a:solidFill>
            <a:ln w="9525" cap="flat" cmpd="sng" algn="ctr">
              <a:solidFill>
                <a:sysClr val="windowText" lastClr="000000">
                  <a:lumMod val="75000"/>
                  <a:lumOff val="25000"/>
                </a:sysClr>
              </a:solidFill>
              <a:prstDash val="solid"/>
            </a:ln>
            <a:effectLst/>
          </p:spPr>
          <p:txBody>
            <a:bodyPr lIns="72000" tIns="36000" rIns="36000" bIns="36000" rtlCol="0" anchor="t" anchorCtr="0"/>
            <a:lstStyle/>
            <a:p>
              <a:pPr marL="0" marR="0" lvl="0" indent="0" defTabSz="457200" eaLnBrk="1" fontAlgn="auto" latinLnBrk="0" hangingPunct="1">
                <a:lnSpc>
                  <a:spcPts val="8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a:ea typeface="+mn-ea"/>
                  <a:cs typeface="+mn-cs"/>
                </a:rPr>
                <a:t>Simplification: this is normally taken care of by a medical coordinator at the specialist's clinic</a:t>
              </a:r>
            </a:p>
          </p:txBody>
        </p:sp>
        <p:sp>
          <p:nvSpPr>
            <p:cNvPr id="35" name="Rounded Rectangle 88">
              <a:extLst>
                <a:ext uri="{FF2B5EF4-FFF2-40B4-BE49-F238E27FC236}">
                  <a16:creationId xmlns:a16="http://schemas.microsoft.com/office/drawing/2014/main" id="{58B1279D-1A4B-8BC3-91FD-CC2D6EE7E9F3}"/>
                </a:ext>
              </a:extLst>
            </p:cNvPr>
            <p:cNvSpPr/>
            <p:nvPr/>
          </p:nvSpPr>
          <p:spPr>
            <a:xfrm>
              <a:off x="3232123" y="3983325"/>
              <a:ext cx="1264915" cy="576000"/>
            </a:xfrm>
            <a:prstGeom prst="roundRect">
              <a:avLst>
                <a:gd name="adj" fmla="val 12023"/>
              </a:avLst>
            </a:prstGeom>
            <a:solidFill>
              <a:sysClr val="window" lastClr="FFFFFF"/>
            </a:solidFill>
            <a:ln w="28575" cap="flat" cmpd="sng" algn="ctr">
              <a:solidFill>
                <a:srgbClr val="4BACC6">
                  <a:lumMod val="75000"/>
                </a:srgbClr>
              </a:solidFill>
              <a:prstDash val="solid"/>
            </a:ln>
            <a:effectLst/>
          </p:spPr>
          <p:txBody>
            <a:bodyPr lIns="360000" tIns="0" rIns="36000" bIns="0" anchor="ctr"/>
            <a:lstStyle/>
            <a:p>
              <a:pPr marL="0" marR="0" lvl="0" indent="0" defTabSz="457200" eaLnBrk="1" fontAlgn="auto" latinLnBrk="0" hangingPunct="1">
                <a:lnSpc>
                  <a:spcPts val="9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a:ea typeface="+mn-ea"/>
                  <a:cs typeface="+mn-cs"/>
                </a:rPr>
                <a:t>Medical examination =&gt; need to consult a specialist</a:t>
              </a:r>
            </a:p>
          </p:txBody>
        </p:sp>
        <p:sp>
          <p:nvSpPr>
            <p:cNvPr id="36" name="Rounded Rectangle 89">
              <a:extLst>
                <a:ext uri="{FF2B5EF4-FFF2-40B4-BE49-F238E27FC236}">
                  <a16:creationId xmlns:a16="http://schemas.microsoft.com/office/drawing/2014/main" id="{7827CF42-0ABB-D82F-1380-CFCE71B3E1FA}"/>
                </a:ext>
              </a:extLst>
            </p:cNvPr>
            <p:cNvSpPr/>
            <p:nvPr/>
          </p:nvSpPr>
          <p:spPr>
            <a:xfrm>
              <a:off x="3232123" y="3163593"/>
              <a:ext cx="1264915" cy="576000"/>
            </a:xfrm>
            <a:prstGeom prst="roundRect">
              <a:avLst>
                <a:gd name="adj" fmla="val 12023"/>
              </a:avLst>
            </a:prstGeom>
            <a:solidFill>
              <a:srgbClr val="4BACC6">
                <a:lumMod val="20000"/>
                <a:lumOff val="80000"/>
              </a:srgbClr>
            </a:solidFill>
            <a:ln w="28575" cap="flat" cmpd="sng" algn="ctr">
              <a:solidFill>
                <a:srgbClr val="4BACC6">
                  <a:lumMod val="75000"/>
                </a:srgbClr>
              </a:solidFill>
              <a:prstDash val="solid"/>
            </a:ln>
            <a:effectLst/>
          </p:spPr>
          <p:txBody>
            <a:bodyPr lIns="360000" tIns="0" rIns="36000" bIns="0" anchor="ctr"/>
            <a:lstStyle/>
            <a:p>
              <a:pPr lvl="0" defTabSz="457200">
                <a:lnSpc>
                  <a:spcPts val="800"/>
                </a:lnSpc>
                <a:defRPr/>
              </a:pPr>
              <a:r>
                <a:rPr lang="en-GB" sz="1000" kern="0" dirty="0">
                  <a:solidFill>
                    <a:prstClr val="black"/>
                  </a:solidFill>
                </a:rPr>
                <a:t>Visits GP for examination of pain in the knee</a:t>
              </a:r>
            </a:p>
          </p:txBody>
        </p:sp>
        <p:cxnSp>
          <p:nvCxnSpPr>
            <p:cNvPr id="37" name="Straight Arrow Connector 36">
              <a:extLst>
                <a:ext uri="{FF2B5EF4-FFF2-40B4-BE49-F238E27FC236}">
                  <a16:creationId xmlns:a16="http://schemas.microsoft.com/office/drawing/2014/main" id="{4E8EF7C7-4543-4B50-1164-2D987A0408CD}"/>
                </a:ext>
              </a:extLst>
            </p:cNvPr>
            <p:cNvCxnSpPr>
              <a:cxnSpLocks/>
              <a:stCxn id="36" idx="2"/>
              <a:endCxn id="35" idx="0"/>
            </p:cNvCxnSpPr>
            <p:nvPr/>
          </p:nvCxnSpPr>
          <p:spPr>
            <a:xfrm>
              <a:off x="3864580" y="3739593"/>
              <a:ext cx="0" cy="243732"/>
            </a:xfrm>
            <a:prstGeom prst="straightConnector1">
              <a:avLst/>
            </a:prstGeom>
            <a:noFill/>
            <a:ln w="22225" cap="flat" cmpd="sng" algn="ctr">
              <a:solidFill>
                <a:sysClr val="window" lastClr="FFFFFF">
                  <a:lumMod val="50000"/>
                </a:sysClr>
              </a:solidFill>
              <a:prstDash val="solid"/>
              <a:tailEnd type="triangle" w="med" len="med"/>
            </a:ln>
            <a:effectLst/>
          </p:spPr>
        </p:cxnSp>
        <p:pic>
          <p:nvPicPr>
            <p:cNvPr id="38" name="Picture 37">
              <a:extLst>
                <a:ext uri="{FF2B5EF4-FFF2-40B4-BE49-F238E27FC236}">
                  <a16:creationId xmlns:a16="http://schemas.microsoft.com/office/drawing/2014/main" id="{7DC95E80-7A46-FD01-5FB6-1F55C2FF16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42752" y="3256486"/>
              <a:ext cx="389244" cy="389244"/>
            </a:xfrm>
            <a:prstGeom prst="rect">
              <a:avLst/>
            </a:prstGeom>
          </p:spPr>
        </p:pic>
        <p:pic>
          <p:nvPicPr>
            <p:cNvPr id="39" name="Picture 38">
              <a:extLst>
                <a:ext uri="{FF2B5EF4-FFF2-40B4-BE49-F238E27FC236}">
                  <a16:creationId xmlns:a16="http://schemas.microsoft.com/office/drawing/2014/main" id="{8AFFF8E4-A413-910A-A6C7-3E1A320311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35977" y="4076703"/>
              <a:ext cx="389244" cy="389244"/>
            </a:xfrm>
            <a:prstGeom prst="rect">
              <a:avLst/>
            </a:prstGeom>
          </p:spPr>
        </p:pic>
        <p:sp>
          <p:nvSpPr>
            <p:cNvPr id="40" name="Rounded Rectangle 93">
              <a:extLst>
                <a:ext uri="{FF2B5EF4-FFF2-40B4-BE49-F238E27FC236}">
                  <a16:creationId xmlns:a16="http://schemas.microsoft.com/office/drawing/2014/main" id="{AA74633C-7E6E-A405-92A9-992117C9FF8B}"/>
                </a:ext>
              </a:extLst>
            </p:cNvPr>
            <p:cNvSpPr/>
            <p:nvPr/>
          </p:nvSpPr>
          <p:spPr>
            <a:xfrm>
              <a:off x="4633279" y="3983325"/>
              <a:ext cx="1224000" cy="576000"/>
            </a:xfrm>
            <a:prstGeom prst="roundRect">
              <a:avLst>
                <a:gd name="adj" fmla="val 12023"/>
              </a:avLst>
            </a:prstGeom>
            <a:solidFill>
              <a:srgbClr val="4BACC6">
                <a:lumMod val="20000"/>
                <a:lumOff val="80000"/>
              </a:srgbClr>
            </a:solidFill>
            <a:ln w="28575" cap="flat" cmpd="sng" algn="ctr">
              <a:solidFill>
                <a:srgbClr val="4BACC6">
                  <a:lumMod val="75000"/>
                </a:srgbClr>
              </a:solidFill>
              <a:prstDash val="solid"/>
            </a:ln>
            <a:effectLst/>
          </p:spPr>
          <p:txBody>
            <a:bodyPr lIns="360000" tIns="0" rIns="36000" bIns="0" anchor="ctr"/>
            <a:lstStyle/>
            <a:p>
              <a:pPr marL="0" marR="0" lvl="0" indent="0" defTabSz="457200" eaLnBrk="1" fontAlgn="auto" latinLnBrk="0" hangingPunct="1">
                <a:lnSpc>
                  <a:spcPts val="8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a:ea typeface="+mn-ea"/>
                  <a:cs typeface="+mn-cs"/>
                </a:rPr>
                <a:t>Sending an electronic referral to the specialist</a:t>
              </a:r>
            </a:p>
          </p:txBody>
        </p:sp>
        <p:sp>
          <p:nvSpPr>
            <p:cNvPr id="41" name="Rounded Rectangle 94">
              <a:extLst>
                <a:ext uri="{FF2B5EF4-FFF2-40B4-BE49-F238E27FC236}">
                  <a16:creationId xmlns:a16="http://schemas.microsoft.com/office/drawing/2014/main" id="{E0036664-C10E-E94B-3312-FFEC45095940}"/>
                </a:ext>
              </a:extLst>
            </p:cNvPr>
            <p:cNvSpPr/>
            <p:nvPr/>
          </p:nvSpPr>
          <p:spPr>
            <a:xfrm>
              <a:off x="4633279" y="4819056"/>
              <a:ext cx="1224000" cy="576000"/>
            </a:xfrm>
            <a:prstGeom prst="roundRect">
              <a:avLst>
                <a:gd name="adj" fmla="val 12023"/>
              </a:avLst>
            </a:prstGeom>
            <a:solidFill>
              <a:sysClr val="window" lastClr="FFFFFF"/>
            </a:solidFill>
            <a:ln w="28575" cap="flat" cmpd="sng" algn="ctr">
              <a:solidFill>
                <a:srgbClr val="4BACC6">
                  <a:lumMod val="75000"/>
                </a:srgbClr>
              </a:solidFill>
              <a:prstDash val="solid"/>
            </a:ln>
            <a:effectLst/>
          </p:spPr>
          <p:txBody>
            <a:bodyPr lIns="360000" tIns="0" rIns="36000" bIns="0" anchor="ctr"/>
            <a:lstStyle/>
            <a:p>
              <a:pPr marL="0" marR="0" lvl="0" indent="0" defTabSz="457200" eaLnBrk="1" fontAlgn="auto" latinLnBrk="0" hangingPunct="1">
                <a:lnSpc>
                  <a:spcPts val="9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a:ea typeface="+mn-ea"/>
                  <a:cs typeface="+mn-cs"/>
                </a:rPr>
                <a:t>Receives the referral and decide to call in the patient</a:t>
              </a:r>
            </a:p>
          </p:txBody>
        </p:sp>
        <p:cxnSp>
          <p:nvCxnSpPr>
            <p:cNvPr id="42" name="Straight Arrow Connector 41">
              <a:extLst>
                <a:ext uri="{FF2B5EF4-FFF2-40B4-BE49-F238E27FC236}">
                  <a16:creationId xmlns:a16="http://schemas.microsoft.com/office/drawing/2014/main" id="{C9130945-C000-0A9B-67FC-64090592D952}"/>
                </a:ext>
              </a:extLst>
            </p:cNvPr>
            <p:cNvCxnSpPr>
              <a:stCxn id="40" idx="2"/>
              <a:endCxn id="41" idx="0"/>
            </p:cNvCxnSpPr>
            <p:nvPr/>
          </p:nvCxnSpPr>
          <p:spPr>
            <a:xfrm>
              <a:off x="5245279" y="4559326"/>
              <a:ext cx="0" cy="259731"/>
            </a:xfrm>
            <a:prstGeom prst="straightConnector1">
              <a:avLst/>
            </a:prstGeom>
            <a:noFill/>
            <a:ln w="22225" cap="flat" cmpd="sng" algn="ctr">
              <a:solidFill>
                <a:sysClr val="window" lastClr="FFFFFF">
                  <a:lumMod val="50000"/>
                </a:sysClr>
              </a:solidFill>
              <a:prstDash val="solid"/>
              <a:tailEnd type="triangle" w="med" len="med"/>
            </a:ln>
            <a:effectLst/>
          </p:spPr>
        </p:cxnSp>
        <p:pic>
          <p:nvPicPr>
            <p:cNvPr id="43" name="Picture 42">
              <a:extLst>
                <a:ext uri="{FF2B5EF4-FFF2-40B4-BE49-F238E27FC236}">
                  <a16:creationId xmlns:a16="http://schemas.microsoft.com/office/drawing/2014/main" id="{AD6C476D-4042-8920-DCA3-71052396E1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0673" y="4158732"/>
              <a:ext cx="213335" cy="225187"/>
            </a:xfrm>
            <a:prstGeom prst="rect">
              <a:avLst/>
            </a:prstGeom>
          </p:spPr>
        </p:pic>
        <p:pic>
          <p:nvPicPr>
            <p:cNvPr id="44" name="Picture 43">
              <a:extLst>
                <a:ext uri="{FF2B5EF4-FFF2-40B4-BE49-F238E27FC236}">
                  <a16:creationId xmlns:a16="http://schemas.microsoft.com/office/drawing/2014/main" id="{8C274ADE-E855-07EC-7ED6-CE20E5B4AE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0673" y="4994464"/>
              <a:ext cx="213335" cy="225187"/>
            </a:xfrm>
            <a:prstGeom prst="rect">
              <a:avLst/>
            </a:prstGeom>
          </p:spPr>
        </p:pic>
        <p:sp>
          <p:nvSpPr>
            <p:cNvPr id="45" name="Rounded Rectangle 100">
              <a:extLst>
                <a:ext uri="{FF2B5EF4-FFF2-40B4-BE49-F238E27FC236}">
                  <a16:creationId xmlns:a16="http://schemas.microsoft.com/office/drawing/2014/main" id="{9AD2C093-6720-84CD-E98D-D8991B84ADA8}"/>
                </a:ext>
              </a:extLst>
            </p:cNvPr>
            <p:cNvSpPr/>
            <p:nvPr/>
          </p:nvSpPr>
          <p:spPr>
            <a:xfrm>
              <a:off x="5993521" y="3163593"/>
              <a:ext cx="1224000" cy="576000"/>
            </a:xfrm>
            <a:prstGeom prst="roundRect">
              <a:avLst>
                <a:gd name="adj" fmla="val 12023"/>
              </a:avLst>
            </a:prstGeom>
            <a:solidFill>
              <a:sysClr val="window" lastClr="FFFFFF"/>
            </a:solidFill>
            <a:ln w="28575" cap="flat" cmpd="sng" algn="ctr">
              <a:solidFill>
                <a:srgbClr val="4BACC6">
                  <a:lumMod val="75000"/>
                </a:srgbClr>
              </a:solidFill>
              <a:prstDash val="solid"/>
            </a:ln>
            <a:effectLst/>
          </p:spPr>
          <p:txBody>
            <a:bodyPr lIns="360000" tIns="0" rIns="36000" bIns="0" anchor="ctr"/>
            <a:lstStyle/>
            <a:p>
              <a:pPr defTabSz="457200">
                <a:lnSpc>
                  <a:spcPts val="800"/>
                </a:lnSpc>
                <a:defRPr/>
              </a:pPr>
              <a:r>
                <a:rPr lang="en-GB" sz="1000" kern="0" dirty="0">
                  <a:solidFill>
                    <a:prstClr val="black"/>
                  </a:solidFill>
                  <a:latin typeface="Calibri"/>
                </a:rPr>
                <a:t>Receives date and information for specialist appointment</a:t>
              </a:r>
            </a:p>
          </p:txBody>
        </p:sp>
        <p:sp>
          <p:nvSpPr>
            <p:cNvPr id="46" name="Rounded Rectangle 101">
              <a:extLst>
                <a:ext uri="{FF2B5EF4-FFF2-40B4-BE49-F238E27FC236}">
                  <a16:creationId xmlns:a16="http://schemas.microsoft.com/office/drawing/2014/main" id="{24078E60-2F2B-1F78-F5E6-75EE98BD8799}"/>
                </a:ext>
              </a:extLst>
            </p:cNvPr>
            <p:cNvSpPr/>
            <p:nvPr/>
          </p:nvSpPr>
          <p:spPr>
            <a:xfrm>
              <a:off x="5993521" y="4819056"/>
              <a:ext cx="1224000" cy="576000"/>
            </a:xfrm>
            <a:prstGeom prst="roundRect">
              <a:avLst>
                <a:gd name="adj" fmla="val 12023"/>
              </a:avLst>
            </a:prstGeom>
            <a:solidFill>
              <a:srgbClr val="4BACC6">
                <a:lumMod val="20000"/>
                <a:lumOff val="80000"/>
              </a:srgbClr>
            </a:solidFill>
            <a:ln w="28575" cap="flat" cmpd="sng" algn="ctr">
              <a:solidFill>
                <a:srgbClr val="4BACC6">
                  <a:lumMod val="75000"/>
                </a:srgbClr>
              </a:solidFill>
              <a:prstDash val="solid"/>
            </a:ln>
            <a:effectLst/>
          </p:spPr>
          <p:txBody>
            <a:bodyPr lIns="360000" tIns="0" rIns="36000" bIns="0" anchor="ctr"/>
            <a:lstStyle/>
            <a:p>
              <a:pPr marL="0" marR="0" lvl="0" indent="0" defTabSz="457200" eaLnBrk="1" fontAlgn="auto" latinLnBrk="0" hangingPunct="1">
                <a:lnSpc>
                  <a:spcPts val="8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a:ea typeface="+mn-ea"/>
                  <a:cs typeface="+mn-cs"/>
                </a:rPr>
                <a:t>Schedules and issues a letter with  information</a:t>
              </a:r>
            </a:p>
          </p:txBody>
        </p:sp>
        <p:pic>
          <p:nvPicPr>
            <p:cNvPr id="47" name="Picture 46">
              <a:extLst>
                <a:ext uri="{FF2B5EF4-FFF2-40B4-BE49-F238E27FC236}">
                  <a16:creationId xmlns:a16="http://schemas.microsoft.com/office/drawing/2014/main" id="{1165E190-0338-FB65-CD17-885CA184385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59645" y="4892015"/>
              <a:ext cx="428168" cy="428168"/>
            </a:xfrm>
            <a:prstGeom prst="rect">
              <a:avLst/>
            </a:prstGeom>
          </p:spPr>
        </p:pic>
        <p:pic>
          <p:nvPicPr>
            <p:cNvPr id="48" name="Picture 47">
              <a:extLst>
                <a:ext uri="{FF2B5EF4-FFF2-40B4-BE49-F238E27FC236}">
                  <a16:creationId xmlns:a16="http://schemas.microsoft.com/office/drawing/2014/main" id="{0674D40B-A41A-B27D-42FF-9250408FDF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74915" y="3237509"/>
              <a:ext cx="428168" cy="428168"/>
            </a:xfrm>
            <a:prstGeom prst="rect">
              <a:avLst/>
            </a:prstGeom>
          </p:spPr>
        </p:pic>
        <p:cxnSp>
          <p:nvCxnSpPr>
            <p:cNvPr id="49" name="Straight Arrow Connector 48">
              <a:extLst>
                <a:ext uri="{FF2B5EF4-FFF2-40B4-BE49-F238E27FC236}">
                  <a16:creationId xmlns:a16="http://schemas.microsoft.com/office/drawing/2014/main" id="{420B3B81-6EB3-2B9D-EF65-4C1B094F6156}"/>
                </a:ext>
              </a:extLst>
            </p:cNvPr>
            <p:cNvCxnSpPr>
              <a:stCxn id="46" idx="0"/>
              <a:endCxn id="45" idx="2"/>
            </p:cNvCxnSpPr>
            <p:nvPr/>
          </p:nvCxnSpPr>
          <p:spPr>
            <a:xfrm flipV="1">
              <a:off x="6605521" y="3739594"/>
              <a:ext cx="0" cy="1079463"/>
            </a:xfrm>
            <a:prstGeom prst="straightConnector1">
              <a:avLst/>
            </a:prstGeom>
            <a:noFill/>
            <a:ln w="22225" cap="flat" cmpd="sng" algn="ctr">
              <a:solidFill>
                <a:sysClr val="window" lastClr="FFFFFF">
                  <a:lumMod val="50000"/>
                </a:sysClr>
              </a:solidFill>
              <a:prstDash val="solid"/>
              <a:tailEnd type="triangle" w="med" len="med"/>
            </a:ln>
            <a:effectLst/>
          </p:spPr>
        </p:cxnSp>
        <p:pic>
          <p:nvPicPr>
            <p:cNvPr id="50" name="Picture 49">
              <a:extLst>
                <a:ext uri="{FF2B5EF4-FFF2-40B4-BE49-F238E27FC236}">
                  <a16:creationId xmlns:a16="http://schemas.microsoft.com/office/drawing/2014/main" id="{35ED6B33-69DA-4C8E-8661-22142FB7943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29516" y="5674696"/>
              <a:ext cx="349028" cy="349028"/>
            </a:xfrm>
            <a:prstGeom prst="rect">
              <a:avLst/>
            </a:prstGeom>
          </p:spPr>
        </p:pic>
        <p:sp>
          <p:nvSpPr>
            <p:cNvPr id="51" name="Folded Corner 82">
              <a:extLst>
                <a:ext uri="{FF2B5EF4-FFF2-40B4-BE49-F238E27FC236}">
                  <a16:creationId xmlns:a16="http://schemas.microsoft.com/office/drawing/2014/main" id="{50F24234-A29F-1F12-D5C0-1591996965D6}"/>
                </a:ext>
              </a:extLst>
            </p:cNvPr>
            <p:cNvSpPr/>
            <p:nvPr/>
          </p:nvSpPr>
          <p:spPr>
            <a:xfrm>
              <a:off x="4730673" y="5635567"/>
              <a:ext cx="1123839" cy="595477"/>
            </a:xfrm>
            <a:prstGeom prst="foldedCorner">
              <a:avLst/>
            </a:prstGeom>
            <a:solidFill>
              <a:sysClr val="window" lastClr="FFFFFF"/>
            </a:solidFill>
            <a:ln w="9525" cap="flat" cmpd="sng" algn="ctr">
              <a:solidFill>
                <a:sysClr val="windowText" lastClr="000000">
                  <a:lumMod val="75000"/>
                  <a:lumOff val="25000"/>
                </a:sysClr>
              </a:solidFill>
              <a:prstDash val="solid"/>
            </a:ln>
            <a:effectLst/>
          </p:spPr>
          <p:txBody>
            <a:bodyPr lIns="36000" tIns="108000" rIns="36000" bIns="36000" rtlCol="0" anchor="ctr" anchorCtr="0"/>
            <a:lstStyle/>
            <a:p>
              <a:pPr marL="0" marR="0" lvl="0" indent="0" defTabSz="457200" eaLnBrk="1" fontAlgn="auto" latinLnBrk="0" hangingPunct="1">
                <a:lnSpc>
                  <a:spcPts val="8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a:ea typeface="+mn-ea"/>
                  <a:cs typeface="+mn-cs"/>
                </a:rPr>
                <a:t>Simplification: this stage involves several actors and steps which are not shown here. </a:t>
              </a:r>
            </a:p>
          </p:txBody>
        </p:sp>
        <p:pic>
          <p:nvPicPr>
            <p:cNvPr id="52" name="Graphic 51">
              <a:extLst>
                <a:ext uri="{FF2B5EF4-FFF2-40B4-BE49-F238E27FC236}">
                  <a16:creationId xmlns:a16="http://schemas.microsoft.com/office/drawing/2014/main" id="{857CCBC2-7A70-427B-DF1D-394965CE5DC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756792" y="3209529"/>
              <a:ext cx="290887" cy="359170"/>
            </a:xfrm>
            <a:prstGeom prst="rect">
              <a:avLst/>
            </a:prstGeom>
          </p:spPr>
        </p:pic>
      </p:grpSp>
      <p:cxnSp>
        <p:nvCxnSpPr>
          <p:cNvPr id="150" name="Straight Arrow Connector 149">
            <a:extLst>
              <a:ext uri="{FF2B5EF4-FFF2-40B4-BE49-F238E27FC236}">
                <a16:creationId xmlns:a16="http://schemas.microsoft.com/office/drawing/2014/main" id="{82255F06-87C4-45DC-B39F-0C230F8F2A5C}"/>
              </a:ext>
            </a:extLst>
          </p:cNvPr>
          <p:cNvCxnSpPr>
            <a:cxnSpLocks/>
            <a:stCxn id="153" idx="3"/>
            <a:endCxn id="152" idx="1"/>
          </p:cNvCxnSpPr>
          <p:nvPr/>
        </p:nvCxnSpPr>
        <p:spPr>
          <a:xfrm flipV="1">
            <a:off x="2345832" y="4728335"/>
            <a:ext cx="2186315" cy="21745"/>
          </a:xfrm>
          <a:prstGeom prst="straightConnector1">
            <a:avLst/>
          </a:prstGeom>
          <a:noFill/>
          <a:ln w="12700" cap="flat" cmpd="sng" algn="ctr">
            <a:solidFill>
              <a:srgbClr val="C00000"/>
            </a:solidFill>
            <a:prstDash val="solid"/>
            <a:tailEnd type="triangle"/>
          </a:ln>
          <a:effectLst>
            <a:outerShdw blurRad="40000" dist="20000" dir="5400000" rotWithShape="0">
              <a:srgbClr val="000000">
                <a:alpha val="38000"/>
              </a:srgbClr>
            </a:outerShdw>
          </a:effectLst>
        </p:spPr>
      </p:cxnSp>
      <p:sp>
        <p:nvSpPr>
          <p:cNvPr id="152" name="Rectangle 151">
            <a:extLst>
              <a:ext uri="{FF2B5EF4-FFF2-40B4-BE49-F238E27FC236}">
                <a16:creationId xmlns:a16="http://schemas.microsoft.com/office/drawing/2014/main" id="{EC1B477C-59D9-490B-9B6F-358502AC885C}"/>
              </a:ext>
            </a:extLst>
          </p:cNvPr>
          <p:cNvSpPr/>
          <p:nvPr/>
        </p:nvSpPr>
        <p:spPr>
          <a:xfrm>
            <a:off x="4532147" y="3904132"/>
            <a:ext cx="1360239" cy="1648405"/>
          </a:xfrm>
          <a:prstGeom prst="rect">
            <a:avLst/>
          </a:prstGeom>
          <a:solidFill>
            <a:schemeClr val="accent5">
              <a:alpha val="2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60" name="Group 159">
            <a:extLst>
              <a:ext uri="{FF2B5EF4-FFF2-40B4-BE49-F238E27FC236}">
                <a16:creationId xmlns:a16="http://schemas.microsoft.com/office/drawing/2014/main" id="{B26727ED-46CA-508D-4AD8-A520186605EF}"/>
              </a:ext>
            </a:extLst>
          </p:cNvPr>
          <p:cNvGrpSpPr/>
          <p:nvPr/>
        </p:nvGrpSpPr>
        <p:grpSpPr>
          <a:xfrm>
            <a:off x="2304738" y="1301476"/>
            <a:ext cx="7792157" cy="1115159"/>
            <a:chOff x="1957488" y="1166319"/>
            <a:chExt cx="7792157" cy="1115159"/>
          </a:xfrm>
        </p:grpSpPr>
        <p:cxnSp>
          <p:nvCxnSpPr>
            <p:cNvPr id="161" name="Straight Connector 160">
              <a:extLst>
                <a:ext uri="{FF2B5EF4-FFF2-40B4-BE49-F238E27FC236}">
                  <a16:creationId xmlns:a16="http://schemas.microsoft.com/office/drawing/2014/main" id="{3F19D7EA-E2FE-6481-EFC5-A5E2A58ADD8F}"/>
                </a:ext>
              </a:extLst>
            </p:cNvPr>
            <p:cNvCxnSpPr>
              <a:cxnSpLocks/>
              <a:stCxn id="171" idx="6"/>
              <a:endCxn id="175" idx="6"/>
            </p:cNvCxnSpPr>
            <p:nvPr/>
          </p:nvCxnSpPr>
          <p:spPr>
            <a:xfrm>
              <a:off x="9321515" y="2011478"/>
              <a:ext cx="320130" cy="5544"/>
            </a:xfrm>
            <a:prstGeom prst="line">
              <a:avLst/>
            </a:prstGeom>
            <a:noFill/>
            <a:ln w="22225" cap="flat" cmpd="sng" algn="ctr">
              <a:solidFill>
                <a:sysClr val="windowText" lastClr="000000">
                  <a:lumMod val="50000"/>
                  <a:lumOff val="50000"/>
                </a:sysClr>
              </a:solidFill>
              <a:prstDash val="solid"/>
            </a:ln>
            <a:effectLst/>
          </p:spPr>
        </p:cxnSp>
        <p:cxnSp>
          <p:nvCxnSpPr>
            <p:cNvPr id="162" name="Straight Arrow Connector 161">
              <a:extLst>
                <a:ext uri="{FF2B5EF4-FFF2-40B4-BE49-F238E27FC236}">
                  <a16:creationId xmlns:a16="http://schemas.microsoft.com/office/drawing/2014/main" id="{581DEE70-F43E-50FB-6008-5E81FA682C2B}"/>
                </a:ext>
              </a:extLst>
            </p:cNvPr>
            <p:cNvCxnSpPr>
              <a:cxnSpLocks/>
              <a:stCxn id="172" idx="6"/>
              <a:endCxn id="171" idx="2"/>
            </p:cNvCxnSpPr>
            <p:nvPr/>
          </p:nvCxnSpPr>
          <p:spPr>
            <a:xfrm>
              <a:off x="7884211" y="2011478"/>
              <a:ext cx="897304" cy="0"/>
            </a:xfrm>
            <a:prstGeom prst="straightConnector1">
              <a:avLst/>
            </a:prstGeom>
            <a:noFill/>
            <a:ln w="22225" cap="flat" cmpd="sng" algn="ctr">
              <a:solidFill>
                <a:sysClr val="window" lastClr="FFFFFF">
                  <a:lumMod val="50000"/>
                </a:sysClr>
              </a:solidFill>
              <a:prstDash val="solid"/>
              <a:tailEnd type="triangle" w="med" len="med"/>
            </a:ln>
            <a:effectLst/>
          </p:spPr>
        </p:cxnSp>
        <p:cxnSp>
          <p:nvCxnSpPr>
            <p:cNvPr id="163" name="Straight Connector 162">
              <a:extLst>
                <a:ext uri="{FF2B5EF4-FFF2-40B4-BE49-F238E27FC236}">
                  <a16:creationId xmlns:a16="http://schemas.microsoft.com/office/drawing/2014/main" id="{F48F04BD-DA26-ED3C-44C0-EC459216F754}"/>
                </a:ext>
              </a:extLst>
            </p:cNvPr>
            <p:cNvCxnSpPr>
              <a:cxnSpLocks/>
              <a:stCxn id="174" idx="6"/>
              <a:endCxn id="168" idx="2"/>
            </p:cNvCxnSpPr>
            <p:nvPr/>
          </p:nvCxnSpPr>
          <p:spPr>
            <a:xfrm>
              <a:off x="2405873" y="2009436"/>
              <a:ext cx="771786" cy="2042"/>
            </a:xfrm>
            <a:prstGeom prst="line">
              <a:avLst/>
            </a:prstGeom>
            <a:noFill/>
            <a:ln w="22225" cap="flat" cmpd="sng" algn="ctr">
              <a:solidFill>
                <a:sysClr val="windowText" lastClr="000000">
                  <a:lumMod val="50000"/>
                  <a:lumOff val="50000"/>
                </a:sysClr>
              </a:solidFill>
              <a:prstDash val="solid"/>
            </a:ln>
            <a:effectLst/>
          </p:spPr>
        </p:cxnSp>
        <p:cxnSp>
          <p:nvCxnSpPr>
            <p:cNvPr id="164" name="Straight Arrow Connector 163">
              <a:extLst>
                <a:ext uri="{FF2B5EF4-FFF2-40B4-BE49-F238E27FC236}">
                  <a16:creationId xmlns:a16="http://schemas.microsoft.com/office/drawing/2014/main" id="{EC6DBBAF-E133-5405-A040-E93210762CA3}"/>
                </a:ext>
              </a:extLst>
            </p:cNvPr>
            <p:cNvCxnSpPr>
              <a:cxnSpLocks/>
              <a:stCxn id="168" idx="6"/>
              <a:endCxn id="170" idx="2"/>
            </p:cNvCxnSpPr>
            <p:nvPr/>
          </p:nvCxnSpPr>
          <p:spPr>
            <a:xfrm>
              <a:off x="3717659" y="2011478"/>
              <a:ext cx="2171287" cy="0"/>
            </a:xfrm>
            <a:prstGeom prst="straightConnector1">
              <a:avLst/>
            </a:prstGeom>
            <a:noFill/>
            <a:ln w="22225" cap="flat" cmpd="sng" algn="ctr">
              <a:solidFill>
                <a:sysClr val="window" lastClr="FFFFFF">
                  <a:lumMod val="50000"/>
                </a:sysClr>
              </a:solidFill>
              <a:prstDash val="solid"/>
              <a:tailEnd type="triangle" w="med" len="med"/>
            </a:ln>
            <a:effectLst/>
          </p:spPr>
        </p:cxnSp>
        <p:cxnSp>
          <p:nvCxnSpPr>
            <p:cNvPr id="165" name="Straight Arrow Connector 164">
              <a:extLst>
                <a:ext uri="{FF2B5EF4-FFF2-40B4-BE49-F238E27FC236}">
                  <a16:creationId xmlns:a16="http://schemas.microsoft.com/office/drawing/2014/main" id="{84EB0360-C623-1EED-CF89-B55BECC32722}"/>
                </a:ext>
              </a:extLst>
            </p:cNvPr>
            <p:cNvCxnSpPr>
              <a:cxnSpLocks/>
              <a:stCxn id="170" idx="6"/>
              <a:endCxn id="172" idx="2"/>
            </p:cNvCxnSpPr>
            <p:nvPr/>
          </p:nvCxnSpPr>
          <p:spPr>
            <a:xfrm>
              <a:off x="6428946" y="2011478"/>
              <a:ext cx="915265" cy="0"/>
            </a:xfrm>
            <a:prstGeom prst="straightConnector1">
              <a:avLst/>
            </a:prstGeom>
            <a:noFill/>
            <a:ln w="22225" cap="flat" cmpd="sng" algn="ctr">
              <a:solidFill>
                <a:sysClr val="window" lastClr="FFFFFF">
                  <a:lumMod val="50000"/>
                </a:sysClr>
              </a:solidFill>
              <a:prstDash val="solid"/>
              <a:tailEnd type="triangle" w="med" len="med"/>
            </a:ln>
            <a:effectLst/>
          </p:spPr>
        </p:cxnSp>
        <p:pic>
          <p:nvPicPr>
            <p:cNvPr id="166" name="Picture 165">
              <a:extLst>
                <a:ext uri="{FF2B5EF4-FFF2-40B4-BE49-F238E27FC236}">
                  <a16:creationId xmlns:a16="http://schemas.microsoft.com/office/drawing/2014/main" id="{26DE02D9-6A0F-F83C-1F9E-4D23E0BA9F0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19286" y="1775987"/>
              <a:ext cx="470985" cy="470985"/>
            </a:xfrm>
            <a:prstGeom prst="rect">
              <a:avLst/>
            </a:prstGeom>
          </p:spPr>
        </p:pic>
        <p:pic>
          <p:nvPicPr>
            <p:cNvPr id="167" name="Picture 166">
              <a:extLst>
                <a:ext uri="{FF2B5EF4-FFF2-40B4-BE49-F238E27FC236}">
                  <a16:creationId xmlns:a16="http://schemas.microsoft.com/office/drawing/2014/main" id="{9CC14828-D392-4036-D134-9C9C6C67A19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823142" y="1775987"/>
              <a:ext cx="470985" cy="470985"/>
            </a:xfrm>
            <a:prstGeom prst="rect">
              <a:avLst/>
            </a:prstGeom>
          </p:spPr>
        </p:pic>
        <p:sp>
          <p:nvSpPr>
            <p:cNvPr id="168" name="Oval 167">
              <a:extLst>
                <a:ext uri="{FF2B5EF4-FFF2-40B4-BE49-F238E27FC236}">
                  <a16:creationId xmlns:a16="http://schemas.microsoft.com/office/drawing/2014/main" id="{8CB5C17B-5B96-94FA-25CB-0AB165E5BBCD}"/>
                </a:ext>
              </a:extLst>
            </p:cNvPr>
            <p:cNvSpPr>
              <a:spLocks noChangeAspect="1"/>
            </p:cNvSpPr>
            <p:nvPr/>
          </p:nvSpPr>
          <p:spPr>
            <a:xfrm>
              <a:off x="3177659" y="1741478"/>
              <a:ext cx="540000" cy="540000"/>
            </a:xfrm>
            <a:prstGeom prst="ellipse">
              <a:avLst/>
            </a:prstGeom>
            <a:noFill/>
            <a:ln w="38100" cap="flat" cmpd="sng" algn="ctr">
              <a:solidFill>
                <a:srgbClr val="4BACC6">
                  <a:lumMod val="7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pic>
          <p:nvPicPr>
            <p:cNvPr id="169" name="Picture 168">
              <a:extLst>
                <a:ext uri="{FF2B5EF4-FFF2-40B4-BE49-F238E27FC236}">
                  <a16:creationId xmlns:a16="http://schemas.microsoft.com/office/drawing/2014/main" id="{5BB12EDA-AD3D-4FB5-B7BC-B97253150B41}"/>
                </a:ext>
              </a:extLst>
            </p:cNvPr>
            <p:cNvPicPr>
              <a:picLocks noChangeAspect="1"/>
            </p:cNvPicPr>
            <p:nvPr/>
          </p:nvPicPr>
          <p:blipFill>
            <a:blip r:embed="rId12" cstate="print">
              <a:biLevel thresh="25000"/>
              <a:extLst>
                <a:ext uri="{28A0092B-C50C-407E-A947-70E740481C1C}">
                  <a14:useLocalDpi xmlns:a14="http://schemas.microsoft.com/office/drawing/2010/main" val="0"/>
                </a:ext>
              </a:extLst>
            </a:blip>
            <a:stretch>
              <a:fillRect/>
            </a:stretch>
          </p:blipFill>
          <p:spPr>
            <a:xfrm>
              <a:off x="7467396" y="1887026"/>
              <a:ext cx="287007" cy="287007"/>
            </a:xfrm>
            <a:prstGeom prst="rect">
              <a:avLst/>
            </a:prstGeom>
          </p:spPr>
        </p:pic>
        <p:sp>
          <p:nvSpPr>
            <p:cNvPr id="170" name="Oval 169">
              <a:extLst>
                <a:ext uri="{FF2B5EF4-FFF2-40B4-BE49-F238E27FC236}">
                  <a16:creationId xmlns:a16="http://schemas.microsoft.com/office/drawing/2014/main" id="{AD270B4D-6C92-BEAD-09E6-68958E629588}"/>
                </a:ext>
              </a:extLst>
            </p:cNvPr>
            <p:cNvSpPr>
              <a:spLocks noChangeAspect="1"/>
            </p:cNvSpPr>
            <p:nvPr/>
          </p:nvSpPr>
          <p:spPr>
            <a:xfrm>
              <a:off x="5888946" y="1741478"/>
              <a:ext cx="540000" cy="540000"/>
            </a:xfrm>
            <a:prstGeom prst="ellipse">
              <a:avLst/>
            </a:prstGeom>
            <a:noFill/>
            <a:ln w="38100" cap="flat" cmpd="sng" algn="ctr">
              <a:solidFill>
                <a:srgbClr val="4BACC6">
                  <a:lumMod val="40000"/>
                  <a:lumOff val="6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171" name="Oval 170">
              <a:extLst>
                <a:ext uri="{FF2B5EF4-FFF2-40B4-BE49-F238E27FC236}">
                  <a16:creationId xmlns:a16="http://schemas.microsoft.com/office/drawing/2014/main" id="{F9E7C647-84BE-F2C8-D2F1-17076F4FBB49}"/>
                </a:ext>
              </a:extLst>
            </p:cNvPr>
            <p:cNvSpPr>
              <a:spLocks noChangeAspect="1"/>
            </p:cNvSpPr>
            <p:nvPr/>
          </p:nvSpPr>
          <p:spPr>
            <a:xfrm>
              <a:off x="8781515" y="1741478"/>
              <a:ext cx="540000" cy="540000"/>
            </a:xfrm>
            <a:prstGeom prst="ellipse">
              <a:avLst/>
            </a:prstGeom>
            <a:noFill/>
            <a:ln w="38100" cap="flat" cmpd="sng" algn="ctr">
              <a:solidFill>
                <a:srgbClr val="4BACC6">
                  <a:lumMod val="7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172" name="Oval 171">
              <a:extLst>
                <a:ext uri="{FF2B5EF4-FFF2-40B4-BE49-F238E27FC236}">
                  <a16:creationId xmlns:a16="http://schemas.microsoft.com/office/drawing/2014/main" id="{023B6E7D-5239-E9A9-ACAB-F8BB2D7E214E}"/>
                </a:ext>
              </a:extLst>
            </p:cNvPr>
            <p:cNvSpPr>
              <a:spLocks noChangeAspect="1"/>
            </p:cNvSpPr>
            <p:nvPr/>
          </p:nvSpPr>
          <p:spPr>
            <a:xfrm>
              <a:off x="7344211" y="1741478"/>
              <a:ext cx="540000" cy="540000"/>
            </a:xfrm>
            <a:prstGeom prst="ellipse">
              <a:avLst/>
            </a:prstGeom>
            <a:noFill/>
            <a:ln w="38100" cap="flat" cmpd="sng" algn="ctr">
              <a:solidFill>
                <a:srgbClr val="4BACC6">
                  <a:lumMod val="40000"/>
                  <a:lumOff val="6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pic>
          <p:nvPicPr>
            <p:cNvPr id="173" name="Picture 172">
              <a:extLst>
                <a:ext uri="{FF2B5EF4-FFF2-40B4-BE49-F238E27FC236}">
                  <a16:creationId xmlns:a16="http://schemas.microsoft.com/office/drawing/2014/main" id="{1D7A3BC7-6A55-6FA1-0837-264F1AC07B82}"/>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2095" t="13489" r="20186" b="19923"/>
            <a:stretch/>
          </p:blipFill>
          <p:spPr>
            <a:xfrm>
              <a:off x="6012021" y="1813587"/>
              <a:ext cx="299034" cy="344982"/>
            </a:xfrm>
            <a:prstGeom prst="rect">
              <a:avLst/>
            </a:prstGeom>
          </p:spPr>
        </p:pic>
        <p:sp>
          <p:nvSpPr>
            <p:cNvPr id="174" name="Oval 173">
              <a:extLst>
                <a:ext uri="{FF2B5EF4-FFF2-40B4-BE49-F238E27FC236}">
                  <a16:creationId xmlns:a16="http://schemas.microsoft.com/office/drawing/2014/main" id="{524C1D0A-DBC0-A185-FEB5-8C40504736E6}"/>
                </a:ext>
              </a:extLst>
            </p:cNvPr>
            <p:cNvSpPr>
              <a:spLocks noChangeAspect="1"/>
            </p:cNvSpPr>
            <p:nvPr/>
          </p:nvSpPr>
          <p:spPr>
            <a:xfrm>
              <a:off x="2297873" y="1955436"/>
              <a:ext cx="108000" cy="108000"/>
            </a:xfrm>
            <a:prstGeom prst="ellipse">
              <a:avLst/>
            </a:prstGeom>
            <a:noFill/>
            <a:ln w="22225" cap="flat" cmpd="sng" algn="ctr">
              <a:solidFill>
                <a:sysClr val="windowText" lastClr="000000">
                  <a:lumMod val="50000"/>
                  <a:lumOff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175" name="Oval 174">
              <a:extLst>
                <a:ext uri="{FF2B5EF4-FFF2-40B4-BE49-F238E27FC236}">
                  <a16:creationId xmlns:a16="http://schemas.microsoft.com/office/drawing/2014/main" id="{CB2B1660-03C8-9CE1-AFA6-1C0065F9AA5A}"/>
                </a:ext>
              </a:extLst>
            </p:cNvPr>
            <p:cNvSpPr>
              <a:spLocks noChangeAspect="1"/>
            </p:cNvSpPr>
            <p:nvPr/>
          </p:nvSpPr>
          <p:spPr>
            <a:xfrm flipH="1">
              <a:off x="9641645" y="1963022"/>
              <a:ext cx="108000" cy="108000"/>
            </a:xfrm>
            <a:prstGeom prst="ellipse">
              <a:avLst/>
            </a:prstGeom>
            <a:solidFill>
              <a:sysClr val="windowText" lastClr="000000">
                <a:lumMod val="50000"/>
                <a:lumOff val="50000"/>
              </a:sysClr>
            </a:solidFill>
            <a:ln w="22225" cap="flat" cmpd="sng" algn="ctr">
              <a:solidFill>
                <a:sysClr val="windowText" lastClr="000000">
                  <a:lumMod val="50000"/>
                  <a:lumOff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176" name="TextBox 175">
              <a:extLst>
                <a:ext uri="{FF2B5EF4-FFF2-40B4-BE49-F238E27FC236}">
                  <a16:creationId xmlns:a16="http://schemas.microsoft.com/office/drawing/2014/main" id="{BF436CE5-A440-B4AC-E62B-84C647AE3E11}"/>
                </a:ext>
              </a:extLst>
            </p:cNvPr>
            <p:cNvSpPr txBox="1"/>
            <p:nvPr/>
          </p:nvSpPr>
          <p:spPr>
            <a:xfrm>
              <a:off x="2935000" y="1166319"/>
              <a:ext cx="1071447" cy="478849"/>
            </a:xfrm>
            <a:prstGeom prst="rect">
              <a:avLst/>
            </a:prstGeom>
            <a:noFill/>
          </p:spPr>
          <p:txBody>
            <a:bodyPr wrap="square" rtlCol="0">
              <a:spAutoFit/>
            </a:bodyPr>
            <a:lstStyle/>
            <a:p>
              <a:pPr lvl="0" algn="ctr" defTabSz="457200">
                <a:lnSpc>
                  <a:spcPts val="1000"/>
                </a:lnSpc>
                <a:defRPr/>
              </a:pPr>
              <a:r>
                <a:rPr lang="en-GB" sz="1000" kern="0" dirty="0">
                  <a:solidFill>
                    <a:prstClr val="black"/>
                  </a:solidFill>
                </a:rPr>
                <a:t>Visits GP for examination of pain in the knee</a:t>
              </a:r>
            </a:p>
          </p:txBody>
        </p:sp>
        <p:sp>
          <p:nvSpPr>
            <p:cNvPr id="177" name="TextBox 176">
              <a:extLst>
                <a:ext uri="{FF2B5EF4-FFF2-40B4-BE49-F238E27FC236}">
                  <a16:creationId xmlns:a16="http://schemas.microsoft.com/office/drawing/2014/main" id="{E19612FB-80AC-EF1C-BCA0-3B5112389741}"/>
                </a:ext>
              </a:extLst>
            </p:cNvPr>
            <p:cNvSpPr txBox="1"/>
            <p:nvPr/>
          </p:nvSpPr>
          <p:spPr>
            <a:xfrm>
              <a:off x="5312833" y="1166319"/>
              <a:ext cx="1573098" cy="478849"/>
            </a:xfrm>
            <a:prstGeom prst="rect">
              <a:avLst/>
            </a:prstGeom>
            <a:noFill/>
          </p:spPr>
          <p:txBody>
            <a:bodyPr wrap="square" rtlCol="0">
              <a:spAutoFit/>
            </a:bodyPr>
            <a:lstStyle>
              <a:defPPr>
                <a:defRPr lang="nb-NO"/>
              </a:defPPr>
              <a:lvl1pPr lvl="0" algn="ctr" defTabSz="457200">
                <a:lnSpc>
                  <a:spcPts val="1000"/>
                </a:lnSpc>
                <a:defRPr sz="1000" kern="0">
                  <a:solidFill>
                    <a:prstClr val="black"/>
                  </a:solidFill>
                </a:defRPr>
              </a:lvl1pPr>
            </a:lstStyle>
            <a:p>
              <a:r>
                <a:rPr lang="en-GB" dirty="0"/>
                <a:t>Receives date and information for </a:t>
              </a:r>
              <a:br>
                <a:rPr lang="en-GB" dirty="0"/>
              </a:br>
              <a:r>
                <a:rPr lang="en-GB" dirty="0"/>
                <a:t>specialist appointment</a:t>
              </a:r>
            </a:p>
          </p:txBody>
        </p:sp>
        <p:sp>
          <p:nvSpPr>
            <p:cNvPr id="178" name="TextBox 177">
              <a:extLst>
                <a:ext uri="{FF2B5EF4-FFF2-40B4-BE49-F238E27FC236}">
                  <a16:creationId xmlns:a16="http://schemas.microsoft.com/office/drawing/2014/main" id="{D93BB9F3-62A6-368C-639A-C5866433BB01}"/>
                </a:ext>
              </a:extLst>
            </p:cNvPr>
            <p:cNvSpPr txBox="1"/>
            <p:nvPr/>
          </p:nvSpPr>
          <p:spPr>
            <a:xfrm>
              <a:off x="7071122" y="1166319"/>
              <a:ext cx="1159895" cy="478849"/>
            </a:xfrm>
            <a:prstGeom prst="rect">
              <a:avLst/>
            </a:prstGeom>
            <a:noFill/>
          </p:spPr>
          <p:txBody>
            <a:bodyPr wrap="square" rtlCol="0">
              <a:spAutoFit/>
            </a:bodyPr>
            <a:lstStyle>
              <a:defPPr>
                <a:defRPr lang="nb-NO"/>
              </a:defPPr>
              <a:lvl1pPr lvl="0" algn="ctr" defTabSz="457200">
                <a:lnSpc>
                  <a:spcPts val="1000"/>
                </a:lnSpc>
                <a:defRPr sz="1000" kern="0">
                  <a:solidFill>
                    <a:prstClr val="black"/>
                  </a:solidFill>
                </a:defRPr>
              </a:lvl1pPr>
            </a:lstStyle>
            <a:p>
              <a:r>
                <a:rPr lang="en-GB" dirty="0"/>
                <a:t>Receives an SMS reminder about </a:t>
              </a:r>
              <a:br>
                <a:rPr lang="en-GB" dirty="0"/>
              </a:br>
              <a:r>
                <a:rPr lang="en-GB" dirty="0"/>
                <a:t>the appointment</a:t>
              </a:r>
            </a:p>
          </p:txBody>
        </p:sp>
        <p:sp>
          <p:nvSpPr>
            <p:cNvPr id="179" name="TextBox 178">
              <a:extLst>
                <a:ext uri="{FF2B5EF4-FFF2-40B4-BE49-F238E27FC236}">
                  <a16:creationId xmlns:a16="http://schemas.microsoft.com/office/drawing/2014/main" id="{22376D41-9C84-B52E-F769-9E14A54867AD}"/>
                </a:ext>
              </a:extLst>
            </p:cNvPr>
            <p:cNvSpPr txBox="1"/>
            <p:nvPr/>
          </p:nvSpPr>
          <p:spPr>
            <a:xfrm>
              <a:off x="8401802" y="1166319"/>
              <a:ext cx="1239843" cy="478849"/>
            </a:xfrm>
            <a:prstGeom prst="rect">
              <a:avLst/>
            </a:prstGeom>
            <a:noFill/>
          </p:spPr>
          <p:txBody>
            <a:bodyPr wrap="square" rtlCol="0">
              <a:spAutoFit/>
            </a:bodyPr>
            <a:lstStyle>
              <a:defPPr>
                <a:defRPr lang="nb-NO"/>
              </a:defPPr>
              <a:lvl1pPr lvl="0" algn="ctr" defTabSz="457200">
                <a:lnSpc>
                  <a:spcPts val="1000"/>
                </a:lnSpc>
                <a:defRPr sz="1000" kern="0">
                  <a:solidFill>
                    <a:prstClr val="black"/>
                  </a:solidFill>
                </a:defRPr>
              </a:lvl1pPr>
            </a:lstStyle>
            <a:p>
              <a:r>
                <a:rPr lang="en-GB" dirty="0"/>
                <a:t>Consultation with specialist at the </a:t>
              </a:r>
              <a:br>
                <a:rPr lang="en-GB" dirty="0"/>
              </a:br>
              <a:r>
                <a:rPr lang="en-GB" dirty="0"/>
                <a:t>out-patient clinic</a:t>
              </a:r>
            </a:p>
          </p:txBody>
        </p:sp>
        <p:pic>
          <p:nvPicPr>
            <p:cNvPr id="180" name="Graphic 179">
              <a:extLst>
                <a:ext uri="{FF2B5EF4-FFF2-40B4-BE49-F238E27FC236}">
                  <a16:creationId xmlns:a16="http://schemas.microsoft.com/office/drawing/2014/main" id="{481CD726-C3C2-1FB4-2FA8-F7F00D9BA15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957488" y="1802436"/>
              <a:ext cx="247825" cy="306000"/>
            </a:xfrm>
            <a:prstGeom prst="rect">
              <a:avLst/>
            </a:prstGeom>
          </p:spPr>
        </p:pic>
      </p:grpSp>
    </p:spTree>
    <p:extLst>
      <p:ext uri="{BB962C8B-B14F-4D97-AF65-F5344CB8AC3E}">
        <p14:creationId xmlns:p14="http://schemas.microsoft.com/office/powerpoint/2010/main" val="2468934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5A6E4F-A8CB-40BC-846D-CA5BEDFCEC7C}"/>
              </a:ext>
            </a:extLst>
          </p:cNvPr>
          <p:cNvSpPr>
            <a:spLocks noGrp="1"/>
          </p:cNvSpPr>
          <p:nvPr>
            <p:ph type="title"/>
          </p:nvPr>
        </p:nvSpPr>
        <p:spPr/>
        <p:txBody>
          <a:bodyPr/>
          <a:lstStyle/>
          <a:p>
            <a:r>
              <a:rPr lang="en-GB" noProof="0" dirty="0"/>
              <a:t>Customer experience </a:t>
            </a:r>
          </a:p>
        </p:txBody>
      </p:sp>
      <p:sp>
        <p:nvSpPr>
          <p:cNvPr id="27" name="Content Placeholder 4">
            <a:extLst>
              <a:ext uri="{FF2B5EF4-FFF2-40B4-BE49-F238E27FC236}">
                <a16:creationId xmlns:a16="http://schemas.microsoft.com/office/drawing/2014/main" id="{6A83C75A-3ABD-4397-B8EB-E5BB4D9FB946}"/>
              </a:ext>
            </a:extLst>
          </p:cNvPr>
          <p:cNvSpPr>
            <a:spLocks noGrp="1"/>
          </p:cNvSpPr>
          <p:nvPr>
            <p:ph idx="1"/>
          </p:nvPr>
        </p:nvSpPr>
        <p:spPr>
          <a:xfrm>
            <a:off x="696914" y="1483360"/>
            <a:ext cx="7446190" cy="3588521"/>
          </a:xfrm>
        </p:spPr>
        <p:txBody>
          <a:bodyPr>
            <a:normAutofit lnSpcReduction="10000"/>
          </a:bodyPr>
          <a:lstStyle/>
          <a:p>
            <a:r>
              <a:rPr lang="en-GB" noProof="0" dirty="0"/>
              <a:t>When representing customer</a:t>
            </a:r>
            <a:r>
              <a:rPr lang="en-GB" dirty="0"/>
              <a:t> experience</a:t>
            </a:r>
            <a:r>
              <a:rPr lang="en-GB" noProof="0" dirty="0"/>
              <a:t> or user experience (UX), CJML adheres to principles from HCI research*;</a:t>
            </a:r>
          </a:p>
          <a:p>
            <a:pPr lvl="1" indent="-273050">
              <a:buFont typeface="+mj-lt"/>
              <a:buAutoNum type="arabicPeriod"/>
            </a:pPr>
            <a:r>
              <a:rPr lang="en-GB" noProof="0" dirty="0"/>
              <a:t>UX is subjective </a:t>
            </a:r>
          </a:p>
          <a:p>
            <a:pPr lvl="1" indent="-273050">
              <a:buFont typeface="+mj-lt"/>
              <a:buAutoNum type="arabicPeriod"/>
            </a:pPr>
            <a:r>
              <a:rPr lang="en-GB" noProof="0" dirty="0"/>
              <a:t>UX is dynamic</a:t>
            </a:r>
          </a:p>
          <a:p>
            <a:pPr lvl="1" indent="-273050">
              <a:buFont typeface="+mj-lt"/>
              <a:buAutoNum type="arabicPeriod"/>
            </a:pPr>
            <a:r>
              <a:rPr lang="en-GB" noProof="0" dirty="0"/>
              <a:t>UX is context dependent</a:t>
            </a:r>
          </a:p>
          <a:p>
            <a:r>
              <a:rPr lang="en-GB" noProof="0" dirty="0"/>
              <a:t>UX is thus associated with actual journeys only.</a:t>
            </a:r>
          </a:p>
          <a:p>
            <a:r>
              <a:rPr lang="en-GB" noProof="0" dirty="0"/>
              <a:t>UX is based on a user's self-reported input.</a:t>
            </a:r>
          </a:p>
          <a:p>
            <a:pPr lvl="1"/>
            <a:r>
              <a:rPr lang="en-GB" noProof="0" dirty="0"/>
              <a:t>Otherwise, it must be flagged as "anticipated user experience"</a:t>
            </a:r>
          </a:p>
          <a:p>
            <a:r>
              <a:rPr lang="en-GB" noProof="0" dirty="0"/>
              <a:t>UX can be expressed in various ways, depending on the diagram type.</a:t>
            </a:r>
          </a:p>
          <a:p>
            <a:pPr lvl="1"/>
            <a:r>
              <a:rPr lang="en-GB" noProof="0" dirty="0"/>
              <a:t>Swimlane diagram: in a separate swimlane</a:t>
            </a:r>
          </a:p>
          <a:p>
            <a:pPr lvl="1"/>
            <a:r>
              <a:rPr lang="en-GB" noProof="0" dirty="0"/>
              <a:t>Journey diagram: as callouts from a communication point</a:t>
            </a:r>
          </a:p>
        </p:txBody>
      </p:sp>
      <p:sp>
        <p:nvSpPr>
          <p:cNvPr id="28" name="Rectangle 27">
            <a:extLst>
              <a:ext uri="{FF2B5EF4-FFF2-40B4-BE49-F238E27FC236}">
                <a16:creationId xmlns:a16="http://schemas.microsoft.com/office/drawing/2014/main" id="{442F4AA4-315C-42FD-A3EC-7C3C20CCCFA8}"/>
              </a:ext>
            </a:extLst>
          </p:cNvPr>
          <p:cNvSpPr/>
          <p:nvPr/>
        </p:nvSpPr>
        <p:spPr>
          <a:xfrm>
            <a:off x="9013076" y="2067909"/>
            <a:ext cx="3016364" cy="1231106"/>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noProof="0" dirty="0">
                <a:solidFill>
                  <a:schemeClr val="accent4">
                    <a:lumMod val="50000"/>
                  </a:schemeClr>
                </a:solidFill>
              </a:rPr>
              <a:t>CJML insists that a user's experience is individual and thus cannot be assigned to a journey on a general level. In this way, CJML differs from the majority of other customer journey approaches. </a:t>
            </a:r>
          </a:p>
        </p:txBody>
      </p:sp>
      <p:sp>
        <p:nvSpPr>
          <p:cNvPr id="30" name="TextBox 29">
            <a:extLst>
              <a:ext uri="{FF2B5EF4-FFF2-40B4-BE49-F238E27FC236}">
                <a16:creationId xmlns:a16="http://schemas.microsoft.com/office/drawing/2014/main" id="{762179B1-7BE3-4B28-875F-DD03B7C41AD8}"/>
              </a:ext>
            </a:extLst>
          </p:cNvPr>
          <p:cNvSpPr txBox="1"/>
          <p:nvPr/>
        </p:nvSpPr>
        <p:spPr>
          <a:xfrm>
            <a:off x="935439" y="5249003"/>
            <a:ext cx="6821721" cy="430887"/>
          </a:xfrm>
          <a:prstGeom prst="rect">
            <a:avLst/>
          </a:prstGeom>
          <a:noFill/>
        </p:spPr>
        <p:txBody>
          <a:bodyPr wrap="square">
            <a:spAutoFit/>
          </a:bodyPr>
          <a:lstStyle/>
          <a:p>
            <a:r>
              <a:rPr lang="en-GB" sz="1100" noProof="0" dirty="0">
                <a:solidFill>
                  <a:srgbClr val="C55A11"/>
                </a:solidFill>
                <a:latin typeface="Segoe UI" panose="020B0502040204020203" pitchFamily="34" charset="0"/>
              </a:rPr>
              <a:t>* See for example Law, E. et al. (2009). Understanding, scoping and defining user experience: a survey approach. </a:t>
            </a:r>
            <a:r>
              <a:rPr lang="en-GB" sz="1100" i="1" noProof="0" dirty="0">
                <a:solidFill>
                  <a:srgbClr val="C55A11"/>
                </a:solidFill>
                <a:latin typeface="Segoe UI" panose="020B0502040204020203" pitchFamily="34" charset="0"/>
              </a:rPr>
              <a:t>Proceedings of 27th SIGCHI conference on Human factors in computing systems</a:t>
            </a:r>
            <a:r>
              <a:rPr lang="en-GB" sz="1100" i="0" noProof="0" dirty="0">
                <a:solidFill>
                  <a:srgbClr val="C55A11"/>
                </a:solidFill>
                <a:latin typeface="Segoe UI" panose="020B0502040204020203" pitchFamily="34" charset="0"/>
              </a:rPr>
              <a:t> (pp. 719-728). </a:t>
            </a:r>
            <a:endParaRPr lang="en-GB" sz="1100" noProof="0" dirty="0">
              <a:solidFill>
                <a:srgbClr val="C55A11"/>
              </a:solidFill>
            </a:endParaRPr>
          </a:p>
        </p:txBody>
      </p:sp>
      <p:grpSp>
        <p:nvGrpSpPr>
          <p:cNvPr id="8" name="Group 7">
            <a:extLst>
              <a:ext uri="{FF2B5EF4-FFF2-40B4-BE49-F238E27FC236}">
                <a16:creationId xmlns:a16="http://schemas.microsoft.com/office/drawing/2014/main" id="{F7E602FB-792F-80DD-A8F5-0AA7349246AF}"/>
              </a:ext>
            </a:extLst>
          </p:cNvPr>
          <p:cNvGrpSpPr/>
          <p:nvPr/>
        </p:nvGrpSpPr>
        <p:grpSpPr>
          <a:xfrm>
            <a:off x="699436" y="6514010"/>
            <a:ext cx="8447307" cy="198000"/>
            <a:chOff x="1320609" y="3306903"/>
            <a:chExt cx="8447307" cy="198000"/>
          </a:xfrm>
        </p:grpSpPr>
        <p:sp>
          <p:nvSpPr>
            <p:cNvPr id="9" name="AutoShape 63">
              <a:extLst>
                <a:ext uri="{FF2B5EF4-FFF2-40B4-BE49-F238E27FC236}">
                  <a16:creationId xmlns:a16="http://schemas.microsoft.com/office/drawing/2014/main" id="{DD595A46-5CFC-062D-66A5-CDE83377909E}"/>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10" name="AutoShape 64">
              <a:extLst>
                <a:ext uri="{FF2B5EF4-FFF2-40B4-BE49-F238E27FC236}">
                  <a16:creationId xmlns:a16="http://schemas.microsoft.com/office/drawing/2014/main" id="{8AFAFD3A-93AC-7455-F57B-61C82EB00395}"/>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11" name="AutoShape 65">
              <a:extLst>
                <a:ext uri="{FF2B5EF4-FFF2-40B4-BE49-F238E27FC236}">
                  <a16:creationId xmlns:a16="http://schemas.microsoft.com/office/drawing/2014/main" id="{F392E4E3-BAC0-BE3D-295A-500AB13D4C61}"/>
                </a:ext>
              </a:extLst>
            </p:cNvPr>
            <p:cNvSpPr>
              <a:spLocks noChangeArrowheads="1"/>
            </p:cNvSpPr>
            <p:nvPr/>
          </p:nvSpPr>
          <p:spPr bwMode="auto">
            <a:xfrm>
              <a:off x="2904324" y="3306903"/>
              <a:ext cx="1724183"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A quick tour of CJML</a:t>
              </a:r>
            </a:p>
          </p:txBody>
        </p:sp>
        <p:sp>
          <p:nvSpPr>
            <p:cNvPr id="12" name="AutoShape 64">
              <a:extLst>
                <a:ext uri="{FF2B5EF4-FFF2-40B4-BE49-F238E27FC236}">
                  <a16:creationId xmlns:a16="http://schemas.microsoft.com/office/drawing/2014/main" id="{904F2EB9-E465-D993-44E6-0C0FEAB1B584}"/>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2" name="Slide Number Placeholder 2">
            <a:extLst>
              <a:ext uri="{FF2B5EF4-FFF2-40B4-BE49-F238E27FC236}">
                <a16:creationId xmlns:a16="http://schemas.microsoft.com/office/drawing/2014/main" id="{AAAAFB14-140E-1752-E077-A9A7A1F4A9A5}"/>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18</a:t>
            </a:fld>
            <a:endParaRPr lang="en-GB" noProof="0" dirty="0"/>
          </a:p>
        </p:txBody>
      </p:sp>
    </p:spTree>
    <p:extLst>
      <p:ext uri="{BB962C8B-B14F-4D97-AF65-F5344CB8AC3E}">
        <p14:creationId xmlns:p14="http://schemas.microsoft.com/office/powerpoint/2010/main" val="1546562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5A6E4F-A8CB-40BC-846D-CA5BEDFCEC7C}"/>
              </a:ext>
            </a:extLst>
          </p:cNvPr>
          <p:cNvSpPr>
            <a:spLocks noGrp="1"/>
          </p:cNvSpPr>
          <p:nvPr>
            <p:ph type="title"/>
          </p:nvPr>
        </p:nvSpPr>
        <p:spPr/>
        <p:txBody>
          <a:bodyPr/>
          <a:lstStyle/>
          <a:p>
            <a:r>
              <a:rPr lang="en-GB" noProof="0" dirty="0"/>
              <a:t>Customer experience </a:t>
            </a:r>
          </a:p>
        </p:txBody>
      </p:sp>
      <p:pic>
        <p:nvPicPr>
          <p:cNvPr id="9" name="Picture 8">
            <a:extLst>
              <a:ext uri="{FF2B5EF4-FFF2-40B4-BE49-F238E27FC236}">
                <a16:creationId xmlns:a16="http://schemas.microsoft.com/office/drawing/2014/main" id="{DD78D449-28CD-40B5-8526-E0277B9A62BB}"/>
              </a:ext>
            </a:extLst>
          </p:cNvPr>
          <p:cNvPicPr>
            <a:picLocks noChangeAspect="1"/>
          </p:cNvPicPr>
          <p:nvPr/>
        </p:nvPicPr>
        <p:blipFill>
          <a:blip r:embed="rId3"/>
          <a:stretch>
            <a:fillRect/>
          </a:stretch>
        </p:blipFill>
        <p:spPr>
          <a:xfrm>
            <a:off x="3981261" y="2150760"/>
            <a:ext cx="4584710" cy="619844"/>
          </a:xfrm>
          <a:prstGeom prst="rect">
            <a:avLst/>
          </a:prstGeom>
        </p:spPr>
      </p:pic>
      <p:sp>
        <p:nvSpPr>
          <p:cNvPr id="10" name="TextBox 9">
            <a:extLst>
              <a:ext uri="{FF2B5EF4-FFF2-40B4-BE49-F238E27FC236}">
                <a16:creationId xmlns:a16="http://schemas.microsoft.com/office/drawing/2014/main" id="{117B3D3A-103C-40D9-AD49-FCFE33EA59A7}"/>
              </a:ext>
            </a:extLst>
          </p:cNvPr>
          <p:cNvSpPr txBox="1"/>
          <p:nvPr/>
        </p:nvSpPr>
        <p:spPr>
          <a:xfrm>
            <a:off x="4180183" y="1693055"/>
            <a:ext cx="1572917" cy="253916"/>
          </a:xfrm>
          <a:prstGeom prst="rect">
            <a:avLst/>
          </a:prstGeom>
          <a:noFill/>
        </p:spPr>
        <p:txBody>
          <a:bodyPr wrap="square" rtlCol="0">
            <a:spAutoFit/>
          </a:bodyPr>
          <a:lstStyle/>
          <a:p>
            <a:r>
              <a:rPr lang="en-GB" sz="1050" i="1" dirty="0"/>
              <a:t>Rating-based emoticon</a:t>
            </a:r>
          </a:p>
        </p:txBody>
      </p:sp>
      <p:cxnSp>
        <p:nvCxnSpPr>
          <p:cNvPr id="11" name="Straight Arrow Connector 10">
            <a:extLst>
              <a:ext uri="{FF2B5EF4-FFF2-40B4-BE49-F238E27FC236}">
                <a16:creationId xmlns:a16="http://schemas.microsoft.com/office/drawing/2014/main" id="{E271E491-FD16-451E-8EEA-18B68A54B21A}"/>
              </a:ext>
            </a:extLst>
          </p:cNvPr>
          <p:cNvCxnSpPr>
            <a:cxnSpLocks/>
          </p:cNvCxnSpPr>
          <p:nvPr/>
        </p:nvCxnSpPr>
        <p:spPr>
          <a:xfrm>
            <a:off x="5159053" y="1949795"/>
            <a:ext cx="188414" cy="38332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A897B48-6EDC-4AF9-9916-FEC06D22EAEB}"/>
              </a:ext>
            </a:extLst>
          </p:cNvPr>
          <p:cNvSpPr txBox="1"/>
          <p:nvPr/>
        </p:nvSpPr>
        <p:spPr>
          <a:xfrm>
            <a:off x="5691951" y="1546751"/>
            <a:ext cx="1356460" cy="415498"/>
          </a:xfrm>
          <a:prstGeom prst="rect">
            <a:avLst/>
          </a:prstGeom>
          <a:noFill/>
        </p:spPr>
        <p:txBody>
          <a:bodyPr wrap="square" rtlCol="0">
            <a:spAutoFit/>
          </a:bodyPr>
          <a:lstStyle/>
          <a:p>
            <a:r>
              <a:rPr lang="en-GB" sz="1050" i="1" noProof="0" dirty="0"/>
              <a:t>Text based on user's self-reported input</a:t>
            </a:r>
          </a:p>
        </p:txBody>
      </p:sp>
      <p:cxnSp>
        <p:nvCxnSpPr>
          <p:cNvPr id="13" name="Straight Arrow Connector 12">
            <a:extLst>
              <a:ext uri="{FF2B5EF4-FFF2-40B4-BE49-F238E27FC236}">
                <a16:creationId xmlns:a16="http://schemas.microsoft.com/office/drawing/2014/main" id="{CA83431C-BD9B-40D0-9348-FD1C5C03D2BE}"/>
              </a:ext>
            </a:extLst>
          </p:cNvPr>
          <p:cNvCxnSpPr>
            <a:cxnSpLocks/>
          </p:cNvCxnSpPr>
          <p:nvPr/>
        </p:nvCxnSpPr>
        <p:spPr>
          <a:xfrm flipH="1">
            <a:off x="5855451" y="1955891"/>
            <a:ext cx="158523" cy="50145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 Placeholder 3">
            <a:extLst>
              <a:ext uri="{FF2B5EF4-FFF2-40B4-BE49-F238E27FC236}">
                <a16:creationId xmlns:a16="http://schemas.microsoft.com/office/drawing/2014/main" id="{8B221FF3-B4CE-44E3-86B2-67F2D472540D}"/>
              </a:ext>
            </a:extLst>
          </p:cNvPr>
          <p:cNvSpPr txBox="1">
            <a:spLocks/>
          </p:cNvSpPr>
          <p:nvPr/>
        </p:nvSpPr>
        <p:spPr>
          <a:xfrm>
            <a:off x="954182" y="2226026"/>
            <a:ext cx="2932482" cy="4616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800" noProof="0" dirty="0">
                <a:solidFill>
                  <a:srgbClr val="00ADEE"/>
                </a:solidFill>
              </a:rPr>
              <a:t>Journey network diagram</a:t>
            </a:r>
          </a:p>
        </p:txBody>
      </p:sp>
      <p:sp>
        <p:nvSpPr>
          <p:cNvPr id="15" name="Text Placeholder 3">
            <a:extLst>
              <a:ext uri="{FF2B5EF4-FFF2-40B4-BE49-F238E27FC236}">
                <a16:creationId xmlns:a16="http://schemas.microsoft.com/office/drawing/2014/main" id="{27744147-18F2-49B3-8B45-C71FCD3AA4D0}"/>
              </a:ext>
            </a:extLst>
          </p:cNvPr>
          <p:cNvSpPr txBox="1">
            <a:spLocks/>
          </p:cNvSpPr>
          <p:nvPr/>
        </p:nvSpPr>
        <p:spPr>
          <a:xfrm>
            <a:off x="954182" y="4381531"/>
            <a:ext cx="1883989" cy="40364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800" noProof="0" dirty="0">
                <a:solidFill>
                  <a:srgbClr val="00ADEE"/>
                </a:solidFill>
              </a:rPr>
              <a:t>Journey diagram</a:t>
            </a:r>
          </a:p>
        </p:txBody>
      </p:sp>
      <p:pic>
        <p:nvPicPr>
          <p:cNvPr id="16" name="Picture 15">
            <a:extLst>
              <a:ext uri="{FF2B5EF4-FFF2-40B4-BE49-F238E27FC236}">
                <a16:creationId xmlns:a16="http://schemas.microsoft.com/office/drawing/2014/main" id="{7DC9EB32-269F-4453-920C-C7FC99478373}"/>
              </a:ext>
            </a:extLst>
          </p:cNvPr>
          <p:cNvPicPr>
            <a:picLocks noChangeAspect="1"/>
          </p:cNvPicPr>
          <p:nvPr/>
        </p:nvPicPr>
        <p:blipFill>
          <a:blip r:embed="rId4"/>
          <a:stretch>
            <a:fillRect/>
          </a:stretch>
        </p:blipFill>
        <p:spPr>
          <a:xfrm>
            <a:off x="4820378" y="3739239"/>
            <a:ext cx="3745593" cy="1351960"/>
          </a:xfrm>
          <a:prstGeom prst="rect">
            <a:avLst/>
          </a:prstGeom>
        </p:spPr>
      </p:pic>
      <p:sp>
        <p:nvSpPr>
          <p:cNvPr id="17" name="TextBox 16">
            <a:extLst>
              <a:ext uri="{FF2B5EF4-FFF2-40B4-BE49-F238E27FC236}">
                <a16:creationId xmlns:a16="http://schemas.microsoft.com/office/drawing/2014/main" id="{E7DB4B63-7DBC-43EC-8E38-1E1A4CC87AC6}"/>
              </a:ext>
            </a:extLst>
          </p:cNvPr>
          <p:cNvSpPr txBox="1"/>
          <p:nvPr/>
        </p:nvSpPr>
        <p:spPr>
          <a:xfrm>
            <a:off x="3217998" y="4653679"/>
            <a:ext cx="1602380" cy="253916"/>
          </a:xfrm>
          <a:prstGeom prst="rect">
            <a:avLst/>
          </a:prstGeom>
          <a:noFill/>
        </p:spPr>
        <p:txBody>
          <a:bodyPr wrap="square" rtlCol="0">
            <a:spAutoFit/>
          </a:bodyPr>
          <a:lstStyle/>
          <a:p>
            <a:r>
              <a:rPr lang="en-GB" sz="1050" i="1" noProof="0" dirty="0"/>
              <a:t>Rating-based emoticon</a:t>
            </a:r>
          </a:p>
        </p:txBody>
      </p:sp>
      <p:cxnSp>
        <p:nvCxnSpPr>
          <p:cNvPr id="18" name="Straight Arrow Connector 17">
            <a:extLst>
              <a:ext uri="{FF2B5EF4-FFF2-40B4-BE49-F238E27FC236}">
                <a16:creationId xmlns:a16="http://schemas.microsoft.com/office/drawing/2014/main" id="{E42D5F51-C519-4216-B658-1530929CC2B2}"/>
              </a:ext>
            </a:extLst>
          </p:cNvPr>
          <p:cNvCxnSpPr>
            <a:cxnSpLocks/>
          </p:cNvCxnSpPr>
          <p:nvPr/>
        </p:nvCxnSpPr>
        <p:spPr>
          <a:xfrm>
            <a:off x="4773168" y="4381531"/>
            <a:ext cx="371391" cy="30220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6307DDF-2A7D-432F-A303-B43A433806CB}"/>
              </a:ext>
            </a:extLst>
          </p:cNvPr>
          <p:cNvSpPr txBox="1"/>
          <p:nvPr/>
        </p:nvSpPr>
        <p:spPr>
          <a:xfrm>
            <a:off x="3226913" y="4189802"/>
            <a:ext cx="1806012" cy="415498"/>
          </a:xfrm>
          <a:prstGeom prst="rect">
            <a:avLst/>
          </a:prstGeom>
          <a:noFill/>
        </p:spPr>
        <p:txBody>
          <a:bodyPr wrap="square" rtlCol="0">
            <a:spAutoFit/>
          </a:bodyPr>
          <a:lstStyle/>
          <a:p>
            <a:r>
              <a:rPr lang="en-GB" sz="1050" i="1" noProof="0" dirty="0"/>
              <a:t>Text based on the user's self-reported input</a:t>
            </a:r>
          </a:p>
        </p:txBody>
      </p:sp>
      <p:cxnSp>
        <p:nvCxnSpPr>
          <p:cNvPr id="20" name="Straight Arrow Connector 19">
            <a:extLst>
              <a:ext uri="{FF2B5EF4-FFF2-40B4-BE49-F238E27FC236}">
                <a16:creationId xmlns:a16="http://schemas.microsoft.com/office/drawing/2014/main" id="{5B90719A-19FE-4A02-85CA-A02C8676E388}"/>
              </a:ext>
            </a:extLst>
          </p:cNvPr>
          <p:cNvCxnSpPr>
            <a:cxnSpLocks/>
            <a:stCxn id="17" idx="3"/>
          </p:cNvCxnSpPr>
          <p:nvPr/>
        </p:nvCxnSpPr>
        <p:spPr>
          <a:xfrm>
            <a:off x="4820378" y="4780637"/>
            <a:ext cx="261315" cy="1750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BEA43017-7370-3887-9561-582F92E96B9D}"/>
              </a:ext>
            </a:extLst>
          </p:cNvPr>
          <p:cNvGrpSpPr/>
          <p:nvPr/>
        </p:nvGrpSpPr>
        <p:grpSpPr>
          <a:xfrm>
            <a:off x="699436" y="6514010"/>
            <a:ext cx="8447307" cy="198000"/>
            <a:chOff x="1320609" y="3306903"/>
            <a:chExt cx="8447307" cy="198000"/>
          </a:xfrm>
        </p:grpSpPr>
        <p:sp>
          <p:nvSpPr>
            <p:cNvPr id="21" name="AutoShape 63">
              <a:extLst>
                <a:ext uri="{FF2B5EF4-FFF2-40B4-BE49-F238E27FC236}">
                  <a16:creationId xmlns:a16="http://schemas.microsoft.com/office/drawing/2014/main" id="{92A1D616-022E-ADEE-83D4-ECB4D8725A18}"/>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22" name="AutoShape 64">
              <a:extLst>
                <a:ext uri="{FF2B5EF4-FFF2-40B4-BE49-F238E27FC236}">
                  <a16:creationId xmlns:a16="http://schemas.microsoft.com/office/drawing/2014/main" id="{687BE57C-198E-B15E-15FA-02F8B590F131}"/>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23" name="AutoShape 65">
              <a:extLst>
                <a:ext uri="{FF2B5EF4-FFF2-40B4-BE49-F238E27FC236}">
                  <a16:creationId xmlns:a16="http://schemas.microsoft.com/office/drawing/2014/main" id="{8648E951-2A36-271B-3CAF-74E516143DAF}"/>
                </a:ext>
              </a:extLst>
            </p:cNvPr>
            <p:cNvSpPr>
              <a:spLocks noChangeArrowheads="1"/>
            </p:cNvSpPr>
            <p:nvPr/>
          </p:nvSpPr>
          <p:spPr bwMode="auto">
            <a:xfrm>
              <a:off x="2904324" y="3306903"/>
              <a:ext cx="1724183"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A quick tour of CJML</a:t>
              </a:r>
            </a:p>
          </p:txBody>
        </p:sp>
        <p:sp>
          <p:nvSpPr>
            <p:cNvPr id="24" name="AutoShape 64">
              <a:extLst>
                <a:ext uri="{FF2B5EF4-FFF2-40B4-BE49-F238E27FC236}">
                  <a16:creationId xmlns:a16="http://schemas.microsoft.com/office/drawing/2014/main" id="{83BBE9F9-9FB9-56AD-CD2A-DCA5B3F8CC55}"/>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2" name="Slide Number Placeholder 2">
            <a:extLst>
              <a:ext uri="{FF2B5EF4-FFF2-40B4-BE49-F238E27FC236}">
                <a16:creationId xmlns:a16="http://schemas.microsoft.com/office/drawing/2014/main" id="{42799DB1-6C90-1ECC-2279-B385F0C1C16A}"/>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19</a:t>
            </a:fld>
            <a:endParaRPr lang="en-GB" noProof="0" dirty="0"/>
          </a:p>
        </p:txBody>
      </p:sp>
    </p:spTree>
    <p:extLst>
      <p:ext uri="{BB962C8B-B14F-4D97-AF65-F5344CB8AC3E}">
        <p14:creationId xmlns:p14="http://schemas.microsoft.com/office/powerpoint/2010/main" val="1908267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0DD02-F282-0C09-4D5F-B255116198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854B3-DE36-257E-3E93-3E67CDD677A8}"/>
              </a:ext>
            </a:extLst>
          </p:cNvPr>
          <p:cNvSpPr>
            <a:spLocks noGrp="1"/>
          </p:cNvSpPr>
          <p:nvPr>
            <p:ph type="title"/>
          </p:nvPr>
        </p:nvSpPr>
        <p:spPr/>
        <p:txBody>
          <a:bodyPr/>
          <a:lstStyle/>
          <a:p>
            <a:r>
              <a:rPr lang="en-GB" noProof="0" dirty="0"/>
              <a:t>About</a:t>
            </a:r>
          </a:p>
        </p:txBody>
      </p:sp>
      <p:sp>
        <p:nvSpPr>
          <p:cNvPr id="15" name="TextBox 14">
            <a:extLst>
              <a:ext uri="{FF2B5EF4-FFF2-40B4-BE49-F238E27FC236}">
                <a16:creationId xmlns:a16="http://schemas.microsoft.com/office/drawing/2014/main" id="{C570BBBD-8CC1-5ACB-602F-484489AC5C48}"/>
              </a:ext>
            </a:extLst>
          </p:cNvPr>
          <p:cNvSpPr txBox="1"/>
          <p:nvPr/>
        </p:nvSpPr>
        <p:spPr>
          <a:xfrm>
            <a:off x="2598420" y="426933"/>
            <a:ext cx="8592094" cy="605294"/>
          </a:xfrm>
          <a:prstGeom prst="rect">
            <a:avLst/>
          </a:prstGeom>
          <a:noFill/>
        </p:spPr>
        <p:txBody>
          <a:bodyPr wrap="square">
            <a:spAutoFit/>
          </a:bodyPr>
          <a:lstStyle>
            <a:defPPr>
              <a:defRPr lang="en-US"/>
            </a:defPPr>
            <a:lvl1pPr>
              <a:defRPr sz="1600">
                <a:solidFill>
                  <a:schemeClr val="tx2"/>
                </a:solidFill>
              </a:defRPr>
            </a:lvl1pPr>
          </a:lstStyle>
          <a:p>
            <a:pPr>
              <a:lnSpc>
                <a:spcPts val="1900"/>
              </a:lnSpc>
            </a:pPr>
            <a:r>
              <a:rPr lang="en-GB" sz="1800" noProof="0" dirty="0"/>
              <a:t>CJML consists of several modules, each covering a different aspect of the language. All resources are available at </a:t>
            </a:r>
            <a:r>
              <a:rPr lang="en-GB" sz="1800" noProof="0" dirty="0">
                <a:hlinkClick r:id="rId3">
                  <a:extLst>
                    <a:ext uri="{A12FA001-AC4F-418D-AE19-62706E023703}">
                      <ahyp:hlinkClr xmlns:ahyp="http://schemas.microsoft.com/office/drawing/2018/hyperlinkcolor" val="tx"/>
                    </a:ext>
                  </a:extLst>
                </a:hlinkClick>
              </a:rPr>
              <a:t>www.cjml.no</a:t>
            </a:r>
            <a:endParaRPr lang="en-GB" sz="1800" noProof="0" dirty="0"/>
          </a:p>
        </p:txBody>
      </p:sp>
      <p:sp>
        <p:nvSpPr>
          <p:cNvPr id="19" name="TextBox 18">
            <a:extLst>
              <a:ext uri="{FF2B5EF4-FFF2-40B4-BE49-F238E27FC236}">
                <a16:creationId xmlns:a16="http://schemas.microsoft.com/office/drawing/2014/main" id="{52FDDC58-5652-A048-2112-AF4606F5577F}"/>
              </a:ext>
            </a:extLst>
          </p:cNvPr>
          <p:cNvSpPr txBox="1"/>
          <p:nvPr/>
        </p:nvSpPr>
        <p:spPr>
          <a:xfrm>
            <a:off x="1572987" y="4672279"/>
            <a:ext cx="2140390" cy="369332"/>
          </a:xfrm>
          <a:prstGeom prst="rect">
            <a:avLst/>
          </a:prstGeom>
          <a:noFill/>
        </p:spPr>
        <p:txBody>
          <a:bodyPr wrap="square" lIns="0" tIns="0" rIns="0" bIns="0" rtlCol="0">
            <a:spAutoFit/>
          </a:bodyPr>
          <a:lstStyle/>
          <a:p>
            <a:r>
              <a:rPr lang="en-GB" sz="1200" noProof="0" dirty="0">
                <a:solidFill>
                  <a:schemeClr val="tx2"/>
                </a:solidFill>
              </a:rPr>
              <a:t>Definitions, metamodel, class diagrams, and model attributes</a:t>
            </a:r>
          </a:p>
        </p:txBody>
      </p:sp>
      <p:sp>
        <p:nvSpPr>
          <p:cNvPr id="24" name="TextBox 23">
            <a:extLst>
              <a:ext uri="{FF2B5EF4-FFF2-40B4-BE49-F238E27FC236}">
                <a16:creationId xmlns:a16="http://schemas.microsoft.com/office/drawing/2014/main" id="{C887EDE1-6EFA-4D95-B397-56B559EE764C}"/>
              </a:ext>
            </a:extLst>
          </p:cNvPr>
          <p:cNvSpPr txBox="1"/>
          <p:nvPr/>
        </p:nvSpPr>
        <p:spPr>
          <a:xfrm>
            <a:off x="7562322" y="4611243"/>
            <a:ext cx="1765179" cy="553998"/>
          </a:xfrm>
          <a:prstGeom prst="rect">
            <a:avLst/>
          </a:prstGeom>
          <a:noFill/>
        </p:spPr>
        <p:txBody>
          <a:bodyPr wrap="square" lIns="0" tIns="0" rIns="0" bIns="0" rtlCol="0">
            <a:spAutoFit/>
          </a:bodyPr>
          <a:lstStyle/>
          <a:p>
            <a:r>
              <a:rPr lang="en-GB" sz="1200" noProof="0" dirty="0">
                <a:solidFill>
                  <a:schemeClr val="tx2"/>
                </a:solidFill>
              </a:rPr>
              <a:t>Machine-readable model structure, XML format, and data exchange</a:t>
            </a:r>
          </a:p>
        </p:txBody>
      </p:sp>
      <p:cxnSp>
        <p:nvCxnSpPr>
          <p:cNvPr id="28" name="Connector: Curved 27">
            <a:extLst>
              <a:ext uri="{FF2B5EF4-FFF2-40B4-BE49-F238E27FC236}">
                <a16:creationId xmlns:a16="http://schemas.microsoft.com/office/drawing/2014/main" id="{D9FED831-8970-B7C2-1691-D4C846A3AF9F}"/>
              </a:ext>
            </a:extLst>
          </p:cNvPr>
          <p:cNvCxnSpPr>
            <a:cxnSpLocks/>
          </p:cNvCxnSpPr>
          <p:nvPr/>
        </p:nvCxnSpPr>
        <p:spPr>
          <a:xfrm rot="10800000" flipV="1">
            <a:off x="4853802" y="1851468"/>
            <a:ext cx="563019" cy="684000"/>
          </a:xfrm>
          <a:prstGeom prst="curvedConnector2">
            <a:avLst/>
          </a:prstGeom>
          <a:ln w="952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F72146E-C909-D9C1-F5B6-2C88C8177002}"/>
              </a:ext>
            </a:extLst>
          </p:cNvPr>
          <p:cNvSpPr txBox="1"/>
          <p:nvPr/>
        </p:nvSpPr>
        <p:spPr>
          <a:xfrm>
            <a:off x="5503575" y="1524309"/>
            <a:ext cx="2205703" cy="369332"/>
          </a:xfrm>
          <a:prstGeom prst="rect">
            <a:avLst/>
          </a:prstGeom>
          <a:noFill/>
        </p:spPr>
        <p:txBody>
          <a:bodyPr wrap="square" lIns="0" tIns="0" rIns="0" bIns="0" rtlCol="0">
            <a:spAutoFit/>
          </a:bodyPr>
          <a:lstStyle/>
          <a:p>
            <a:pPr algn="l"/>
            <a:r>
              <a:rPr lang="en-GB" sz="1200" noProof="0" dirty="0">
                <a:solidFill>
                  <a:schemeClr val="tx2"/>
                </a:solidFill>
              </a:rPr>
              <a:t>Diagram types, symbol gallery, visual features, and examples</a:t>
            </a:r>
          </a:p>
        </p:txBody>
      </p:sp>
      <p:sp>
        <p:nvSpPr>
          <p:cNvPr id="34" name="TextBox 33">
            <a:extLst>
              <a:ext uri="{FF2B5EF4-FFF2-40B4-BE49-F238E27FC236}">
                <a16:creationId xmlns:a16="http://schemas.microsoft.com/office/drawing/2014/main" id="{740334F8-7310-0DD2-9871-1B5254AA8104}"/>
              </a:ext>
            </a:extLst>
          </p:cNvPr>
          <p:cNvSpPr txBox="1"/>
          <p:nvPr/>
        </p:nvSpPr>
        <p:spPr>
          <a:xfrm>
            <a:off x="7502450" y="2078555"/>
            <a:ext cx="1825051" cy="369332"/>
          </a:xfrm>
          <a:prstGeom prst="rect">
            <a:avLst/>
          </a:prstGeom>
          <a:noFill/>
        </p:spPr>
        <p:txBody>
          <a:bodyPr wrap="square" lIns="0" tIns="0" rIns="0" bIns="0" rtlCol="0">
            <a:spAutoFit/>
          </a:bodyPr>
          <a:lstStyle/>
          <a:p>
            <a:r>
              <a:rPr lang="en-GB" sz="1200" dirty="0">
                <a:solidFill>
                  <a:schemeClr val="tx2"/>
                </a:solidFill>
              </a:rPr>
              <a:t>Tools for creating and working with journeys</a:t>
            </a:r>
          </a:p>
        </p:txBody>
      </p:sp>
      <p:sp>
        <p:nvSpPr>
          <p:cNvPr id="37" name="TextBox 36">
            <a:extLst>
              <a:ext uri="{FF2B5EF4-FFF2-40B4-BE49-F238E27FC236}">
                <a16:creationId xmlns:a16="http://schemas.microsoft.com/office/drawing/2014/main" id="{867646E7-C23D-1DEE-26BE-BE650462DEFC}"/>
              </a:ext>
            </a:extLst>
          </p:cNvPr>
          <p:cNvSpPr txBox="1"/>
          <p:nvPr/>
        </p:nvSpPr>
        <p:spPr>
          <a:xfrm>
            <a:off x="4628216" y="5018005"/>
            <a:ext cx="2033867" cy="553998"/>
          </a:xfrm>
          <a:prstGeom prst="rect">
            <a:avLst/>
          </a:prstGeom>
          <a:noFill/>
        </p:spPr>
        <p:txBody>
          <a:bodyPr wrap="square" lIns="0" tIns="0" rIns="0" bIns="0" rtlCol="0">
            <a:spAutoFit/>
          </a:bodyPr>
          <a:lstStyle/>
          <a:p>
            <a:r>
              <a:rPr lang="en-GB" sz="1200" noProof="0" dirty="0">
                <a:solidFill>
                  <a:schemeClr val="tx2"/>
                </a:solidFill>
              </a:rPr>
              <a:t>PowerPoint templates for quick, flexible diagramming with examples</a:t>
            </a:r>
          </a:p>
        </p:txBody>
      </p:sp>
      <p:cxnSp>
        <p:nvCxnSpPr>
          <p:cNvPr id="42" name="Connector: Curved 41">
            <a:extLst>
              <a:ext uri="{FF2B5EF4-FFF2-40B4-BE49-F238E27FC236}">
                <a16:creationId xmlns:a16="http://schemas.microsoft.com/office/drawing/2014/main" id="{1346F590-5146-E5DE-CC83-0C2B995C0A81}"/>
              </a:ext>
            </a:extLst>
          </p:cNvPr>
          <p:cNvCxnSpPr>
            <a:cxnSpLocks/>
          </p:cNvCxnSpPr>
          <p:nvPr/>
        </p:nvCxnSpPr>
        <p:spPr>
          <a:xfrm>
            <a:off x="3290326" y="2610061"/>
            <a:ext cx="468000" cy="402881"/>
          </a:xfrm>
          <a:prstGeom prst="curvedConnector2">
            <a:avLst/>
          </a:prstGeom>
          <a:ln w="19050">
            <a:solidFill>
              <a:srgbClr val="780050"/>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E678DE8C-1E7E-8CD7-0E03-634863E8BC54}"/>
              </a:ext>
            </a:extLst>
          </p:cNvPr>
          <p:cNvSpPr txBox="1"/>
          <p:nvPr/>
        </p:nvSpPr>
        <p:spPr>
          <a:xfrm>
            <a:off x="917018" y="2321620"/>
            <a:ext cx="2328582" cy="553998"/>
          </a:xfrm>
          <a:prstGeom prst="rect">
            <a:avLst/>
          </a:prstGeom>
          <a:noFill/>
        </p:spPr>
        <p:txBody>
          <a:bodyPr wrap="square" lIns="0" tIns="0" rIns="0" bIns="0" rtlCol="0">
            <a:spAutoFit/>
          </a:bodyPr>
          <a:lstStyle/>
          <a:p>
            <a:r>
              <a:rPr lang="en-GB" sz="1200" b="1" dirty="0">
                <a:solidFill>
                  <a:srgbClr val="780050"/>
                </a:solidFill>
              </a:rPr>
              <a:t>Overview of CJML, its conceptual foundation, and a quick tour of the visual notation</a:t>
            </a:r>
            <a:r>
              <a:rPr lang="en-GB" sz="1200" noProof="0" dirty="0">
                <a:solidFill>
                  <a:srgbClr val="FFFFFF"/>
                </a:solidFill>
              </a:rPr>
              <a:t>approach</a:t>
            </a:r>
          </a:p>
        </p:txBody>
      </p:sp>
      <p:sp>
        <p:nvSpPr>
          <p:cNvPr id="50" name="TextBox 49">
            <a:extLst>
              <a:ext uri="{FF2B5EF4-FFF2-40B4-BE49-F238E27FC236}">
                <a16:creationId xmlns:a16="http://schemas.microsoft.com/office/drawing/2014/main" id="{7247C9A6-53FA-7678-D443-D12375CE9790}"/>
              </a:ext>
            </a:extLst>
          </p:cNvPr>
          <p:cNvSpPr txBox="1"/>
          <p:nvPr/>
        </p:nvSpPr>
        <p:spPr>
          <a:xfrm>
            <a:off x="8797829" y="3008178"/>
            <a:ext cx="1968143" cy="553998"/>
          </a:xfrm>
          <a:prstGeom prst="rect">
            <a:avLst/>
          </a:prstGeom>
          <a:noFill/>
        </p:spPr>
        <p:txBody>
          <a:bodyPr wrap="square" lIns="0" tIns="0" rIns="0" bIns="0" rtlCol="0">
            <a:spAutoFit/>
          </a:bodyPr>
          <a:lstStyle/>
          <a:p>
            <a:r>
              <a:rPr lang="en-GB" sz="1200" dirty="0">
                <a:solidFill>
                  <a:schemeClr val="tx2"/>
                </a:solidFill>
              </a:rPr>
              <a:t>Guidance on journey thinking,  journey data, approaches to analysis, and use cases</a:t>
            </a:r>
          </a:p>
        </p:txBody>
      </p:sp>
      <p:sp>
        <p:nvSpPr>
          <p:cNvPr id="12" name="Hexagon 11">
            <a:extLst>
              <a:ext uri="{FF2B5EF4-FFF2-40B4-BE49-F238E27FC236}">
                <a16:creationId xmlns:a16="http://schemas.microsoft.com/office/drawing/2014/main" id="{80E269DA-0B25-7732-FDF4-EBF5047B84FE}"/>
              </a:ext>
            </a:extLst>
          </p:cNvPr>
          <p:cNvSpPr/>
          <p:nvPr/>
        </p:nvSpPr>
        <p:spPr>
          <a:xfrm>
            <a:off x="3488462" y="3071655"/>
            <a:ext cx="1055687" cy="919162"/>
          </a:xfrm>
          <a:prstGeom prst="hexagon">
            <a:avLst/>
          </a:prstGeom>
          <a:noFill/>
          <a:ln w="38100">
            <a:solidFill>
              <a:srgbClr val="9A407C"/>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400" noProof="0" dirty="0">
              <a:noFill/>
            </a:endParaRPr>
          </a:p>
        </p:txBody>
      </p:sp>
      <p:cxnSp>
        <p:nvCxnSpPr>
          <p:cNvPr id="14" name="Connector: Curved 13">
            <a:extLst>
              <a:ext uri="{FF2B5EF4-FFF2-40B4-BE49-F238E27FC236}">
                <a16:creationId xmlns:a16="http://schemas.microsoft.com/office/drawing/2014/main" id="{BC47545D-CA98-88A5-0C33-1DFC48BC3438}"/>
              </a:ext>
            </a:extLst>
          </p:cNvPr>
          <p:cNvCxnSpPr>
            <a:cxnSpLocks/>
          </p:cNvCxnSpPr>
          <p:nvPr/>
        </p:nvCxnSpPr>
        <p:spPr>
          <a:xfrm flipV="1">
            <a:off x="3700265" y="4444729"/>
            <a:ext cx="828000" cy="402881"/>
          </a:xfrm>
          <a:prstGeom prst="curvedConnector2">
            <a:avLst/>
          </a:prstGeom>
          <a:ln w="952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Curved 17">
            <a:extLst>
              <a:ext uri="{FF2B5EF4-FFF2-40B4-BE49-F238E27FC236}">
                <a16:creationId xmlns:a16="http://schemas.microsoft.com/office/drawing/2014/main" id="{2CE5A4CE-2339-5EE3-BF75-893FB2CB52B0}"/>
              </a:ext>
            </a:extLst>
          </p:cNvPr>
          <p:cNvCxnSpPr>
            <a:cxnSpLocks/>
          </p:cNvCxnSpPr>
          <p:nvPr/>
        </p:nvCxnSpPr>
        <p:spPr>
          <a:xfrm flipV="1">
            <a:off x="5165881" y="4000670"/>
            <a:ext cx="504000" cy="936000"/>
          </a:xfrm>
          <a:prstGeom prst="curvedConnector2">
            <a:avLst/>
          </a:prstGeom>
          <a:ln w="952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Curved 19">
            <a:extLst>
              <a:ext uri="{FF2B5EF4-FFF2-40B4-BE49-F238E27FC236}">
                <a16:creationId xmlns:a16="http://schemas.microsoft.com/office/drawing/2014/main" id="{5360DF0A-440B-3A78-B18B-646AAA83497F}"/>
              </a:ext>
            </a:extLst>
          </p:cNvPr>
          <p:cNvCxnSpPr>
            <a:cxnSpLocks/>
          </p:cNvCxnSpPr>
          <p:nvPr/>
        </p:nvCxnSpPr>
        <p:spPr>
          <a:xfrm flipH="1" flipV="1">
            <a:off x="6541597" y="4433023"/>
            <a:ext cx="828000" cy="402881"/>
          </a:xfrm>
          <a:prstGeom prst="curvedConnector2">
            <a:avLst/>
          </a:prstGeom>
          <a:ln w="952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Curved 20">
            <a:extLst>
              <a:ext uri="{FF2B5EF4-FFF2-40B4-BE49-F238E27FC236}">
                <a16:creationId xmlns:a16="http://schemas.microsoft.com/office/drawing/2014/main" id="{B26B832D-67E7-3FEB-6CA3-5805ABF78DDA}"/>
              </a:ext>
            </a:extLst>
          </p:cNvPr>
          <p:cNvCxnSpPr>
            <a:cxnSpLocks/>
          </p:cNvCxnSpPr>
          <p:nvPr/>
        </p:nvCxnSpPr>
        <p:spPr>
          <a:xfrm rot="10800000" flipV="1">
            <a:off x="6778356" y="2163534"/>
            <a:ext cx="563019" cy="396000"/>
          </a:xfrm>
          <a:prstGeom prst="curvedConnector2">
            <a:avLst/>
          </a:prstGeom>
          <a:ln w="952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1E9337F8-38B9-BEB3-9AF9-40F61E7E787E}"/>
              </a:ext>
            </a:extLst>
          </p:cNvPr>
          <p:cNvCxnSpPr>
            <a:cxnSpLocks/>
          </p:cNvCxnSpPr>
          <p:nvPr/>
        </p:nvCxnSpPr>
        <p:spPr>
          <a:xfrm flipH="1">
            <a:off x="7823739" y="3129225"/>
            <a:ext cx="828000" cy="324000"/>
          </a:xfrm>
          <a:prstGeom prst="curvedConnector2">
            <a:avLst/>
          </a:prstGeom>
          <a:ln w="9525">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178BAE3-6384-B219-DB78-85B743718A7B}"/>
              </a:ext>
            </a:extLst>
          </p:cNvPr>
          <p:cNvPicPr>
            <a:picLocks noChangeAspect="1"/>
          </p:cNvPicPr>
          <p:nvPr/>
        </p:nvPicPr>
        <p:blipFill>
          <a:blip r:embed="rId4"/>
          <a:stretch>
            <a:fillRect/>
          </a:stretch>
        </p:blipFill>
        <p:spPr>
          <a:xfrm>
            <a:off x="3531013" y="2649378"/>
            <a:ext cx="4248000" cy="1748875"/>
          </a:xfrm>
          <a:prstGeom prst="rect">
            <a:avLst/>
          </a:prstGeom>
        </p:spPr>
      </p:pic>
      <p:sp>
        <p:nvSpPr>
          <p:cNvPr id="3" name="Slide Number Placeholder 3">
            <a:extLst>
              <a:ext uri="{FF2B5EF4-FFF2-40B4-BE49-F238E27FC236}">
                <a16:creationId xmlns:a16="http://schemas.microsoft.com/office/drawing/2014/main" id="{8FB2B7CD-1AAE-E206-85CB-5604FE93C48B}"/>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2</a:t>
            </a:fld>
            <a:endParaRPr lang="en-GB" noProof="0" dirty="0"/>
          </a:p>
        </p:txBody>
      </p:sp>
      <p:sp>
        <p:nvSpPr>
          <p:cNvPr id="17" name="TextBox 16">
            <a:extLst>
              <a:ext uri="{FF2B5EF4-FFF2-40B4-BE49-F238E27FC236}">
                <a16:creationId xmlns:a16="http://schemas.microsoft.com/office/drawing/2014/main" id="{B5A715AD-B1C4-BF5C-C52E-CB480B9F5798}"/>
              </a:ext>
            </a:extLst>
          </p:cNvPr>
          <p:cNvSpPr txBox="1"/>
          <p:nvPr/>
        </p:nvSpPr>
        <p:spPr>
          <a:xfrm>
            <a:off x="7341375" y="6340073"/>
            <a:ext cx="3694177" cy="482312"/>
          </a:xfrm>
          <a:prstGeom prst="rect">
            <a:avLst/>
          </a:prstGeom>
          <a:noFill/>
        </p:spPr>
        <p:txBody>
          <a:bodyPr wrap="square">
            <a:spAutoFit/>
          </a:bodyPr>
          <a:lstStyle>
            <a:defPPr>
              <a:defRPr lang="en-US"/>
            </a:defPPr>
            <a:lvl1pPr>
              <a:defRPr>
                <a:solidFill>
                  <a:schemeClr val="tx2"/>
                </a:solidFill>
              </a:defRPr>
            </a:lvl1pPr>
          </a:lstStyle>
          <a:p>
            <a:pPr algn="just">
              <a:lnSpc>
                <a:spcPts val="1000"/>
              </a:lnSpc>
            </a:pPr>
            <a:r>
              <a:rPr lang="en-GB" sz="1050" b="1" noProof="0" dirty="0">
                <a:solidFill>
                  <a:schemeClr val="tx1">
                    <a:lumMod val="65000"/>
                    <a:lumOff val="35000"/>
                  </a:schemeClr>
                </a:solidFill>
              </a:rPr>
              <a:t>How you may use this material: </a:t>
            </a:r>
            <a:r>
              <a:rPr lang="en-GB" sz="1050" dirty="0">
                <a:solidFill>
                  <a:schemeClr val="tx1">
                    <a:lumMod val="65000"/>
                    <a:lumOff val="35000"/>
                  </a:schemeClr>
                </a:solidFill>
              </a:rPr>
              <a:t>© SINTEF, licensed under </a:t>
            </a:r>
            <a:br>
              <a:rPr lang="en-GB" sz="1050" dirty="0">
                <a:solidFill>
                  <a:schemeClr val="tx1">
                    <a:lumMod val="65000"/>
                    <a:lumOff val="35000"/>
                  </a:schemeClr>
                </a:solidFill>
              </a:rPr>
            </a:br>
            <a:r>
              <a:rPr lang="en-GB" sz="1050" dirty="0">
                <a:solidFill>
                  <a:schemeClr val="tx1">
                    <a:lumMod val="65000"/>
                    <a:lumOff val="35000"/>
                  </a:schemeClr>
                </a:solidFill>
              </a:rPr>
              <a:t>CC BY-SA 4.0. You may use, share, and adapt it with attribution, with adaptations shared under the same license.</a:t>
            </a:r>
            <a:endParaRPr lang="en-GB" sz="1050" noProof="0" dirty="0">
              <a:solidFill>
                <a:schemeClr val="tx1">
                  <a:lumMod val="65000"/>
                  <a:lumOff val="35000"/>
                </a:schemeClr>
              </a:solidFill>
            </a:endParaRPr>
          </a:p>
        </p:txBody>
      </p:sp>
      <p:pic>
        <p:nvPicPr>
          <p:cNvPr id="25" name="Picture 2" descr="https://camo.githubusercontent.com/c253d2829f9392b505182d44eb60e84009fcf184/68747470733a2f2f7261772e6769746875622e636f6d2f6e61666572676f2f6d616e75616c2d6c697672652d616e696d6163616f32642f67682d70616765732f696d672f696e74726f647563616f2f6372656174697665636f6d6d6f6e735f63632d62792d73612e706e67">
            <a:extLst>
              <a:ext uri="{FF2B5EF4-FFF2-40B4-BE49-F238E27FC236}">
                <a16:creationId xmlns:a16="http://schemas.microsoft.com/office/drawing/2014/main" id="{3DC8719E-8971-97D7-2CBF-7083EA4D9D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7898" y="6354385"/>
            <a:ext cx="1185051" cy="46800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51376095-2BAC-B675-0116-F4BDB1F0DF57}"/>
              </a:ext>
            </a:extLst>
          </p:cNvPr>
          <p:cNvSpPr txBox="1"/>
          <p:nvPr/>
        </p:nvSpPr>
        <p:spPr>
          <a:xfrm>
            <a:off x="2771669" y="6340073"/>
            <a:ext cx="2949388" cy="482312"/>
          </a:xfrm>
          <a:prstGeom prst="rect">
            <a:avLst/>
          </a:prstGeom>
          <a:noFill/>
        </p:spPr>
        <p:txBody>
          <a:bodyPr wrap="square">
            <a:spAutoFit/>
          </a:bodyPr>
          <a:lstStyle>
            <a:defPPr>
              <a:defRPr lang="en-US"/>
            </a:defPPr>
            <a:lvl1pPr algn="just">
              <a:lnSpc>
                <a:spcPts val="1000"/>
              </a:lnSpc>
              <a:defRPr sz="1050" b="1">
                <a:solidFill>
                  <a:schemeClr val="tx1">
                    <a:lumMod val="50000"/>
                    <a:lumOff val="50000"/>
                  </a:schemeClr>
                </a:solidFill>
              </a:defRPr>
            </a:lvl1pPr>
          </a:lstStyle>
          <a:p>
            <a:r>
              <a:rPr lang="en-GB" noProof="0" dirty="0">
                <a:solidFill>
                  <a:schemeClr val="tx1">
                    <a:lumMod val="65000"/>
                    <a:lumOff val="35000"/>
                  </a:schemeClr>
                </a:solidFill>
              </a:rPr>
              <a:t>CJML v3 </a:t>
            </a:r>
            <a:r>
              <a:rPr lang="en-GB" b="0" noProof="0" dirty="0">
                <a:solidFill>
                  <a:schemeClr val="tx1">
                    <a:lumMod val="65000"/>
                    <a:lumOff val="35000"/>
                  </a:schemeClr>
                </a:solidFill>
              </a:rPr>
              <a:t>was developed as part of the research project Smart Journey Mining, funded by the Research Council of Norway (grant no. 312198).</a:t>
            </a:r>
          </a:p>
        </p:txBody>
      </p:sp>
      <p:sp>
        <p:nvSpPr>
          <p:cNvPr id="31" name="Rectangle 30">
            <a:extLst>
              <a:ext uri="{FF2B5EF4-FFF2-40B4-BE49-F238E27FC236}">
                <a16:creationId xmlns:a16="http://schemas.microsoft.com/office/drawing/2014/main" id="{9FB5399E-C74D-1F8D-AFA2-30817BE01CB9}"/>
              </a:ext>
            </a:extLst>
          </p:cNvPr>
          <p:cNvSpPr/>
          <p:nvPr/>
        </p:nvSpPr>
        <p:spPr>
          <a:xfrm>
            <a:off x="828" y="6283963"/>
            <a:ext cx="12189600" cy="18000"/>
          </a:xfrm>
          <a:prstGeom prst="rect">
            <a:avLst/>
          </a:prstGeom>
          <a:solidFill>
            <a:schemeClr val="tx1">
              <a:lumMod val="85000"/>
              <a:lumOff val="15000"/>
              <a:alpha val="50000"/>
            </a:schemeClr>
          </a:solidFill>
          <a:ln>
            <a:noFill/>
          </a:ln>
        </p:spPr>
        <p:style>
          <a:lnRef idx="0">
            <a:scrgbClr r="0" g="0" b="0"/>
          </a:lnRef>
          <a:fillRef idx="0">
            <a:scrgbClr r="0" g="0" b="0"/>
          </a:fillRef>
          <a:effectRef idx="0">
            <a:scrgbClr r="0" g="0" b="0"/>
          </a:effectRef>
          <a:fontRef idx="minor">
            <a:schemeClr val="lt1"/>
          </a:fontRef>
        </p:style>
        <p:txBody>
          <a:bodyPr lIns="72000" tIns="36000" rIns="72000" bIns="36000" rtlCol="0" anchor="ctr"/>
          <a:lstStyle/>
          <a:p>
            <a:pPr algn="ctr"/>
            <a:endParaRPr lang="en-GB" sz="2400" noProof="0" dirty="0"/>
          </a:p>
        </p:txBody>
      </p:sp>
      <p:sp>
        <p:nvSpPr>
          <p:cNvPr id="33" name="TextBox 32">
            <a:extLst>
              <a:ext uri="{FF2B5EF4-FFF2-40B4-BE49-F238E27FC236}">
                <a16:creationId xmlns:a16="http://schemas.microsoft.com/office/drawing/2014/main" id="{88CF81B5-9987-B633-88E4-493C257414EF}"/>
              </a:ext>
            </a:extLst>
          </p:cNvPr>
          <p:cNvSpPr txBox="1"/>
          <p:nvPr/>
        </p:nvSpPr>
        <p:spPr>
          <a:xfrm>
            <a:off x="658907" y="6340073"/>
            <a:ext cx="1716740" cy="482312"/>
          </a:xfrm>
          <a:prstGeom prst="rect">
            <a:avLst/>
          </a:prstGeom>
          <a:noFill/>
        </p:spPr>
        <p:txBody>
          <a:bodyPr wrap="square">
            <a:spAutoFit/>
          </a:bodyPr>
          <a:lstStyle>
            <a:defPPr>
              <a:defRPr lang="en-US"/>
            </a:defPPr>
            <a:lvl1pPr algn="just">
              <a:lnSpc>
                <a:spcPts val="1000"/>
              </a:lnSpc>
              <a:defRPr sz="1050" b="1">
                <a:solidFill>
                  <a:schemeClr val="tx1">
                    <a:lumMod val="50000"/>
                    <a:lumOff val="50000"/>
                  </a:schemeClr>
                </a:solidFill>
              </a:defRPr>
            </a:lvl1pPr>
          </a:lstStyle>
          <a:p>
            <a:r>
              <a:rPr lang="en-GB" noProof="0" dirty="0">
                <a:solidFill>
                  <a:schemeClr val="tx1">
                    <a:lumMod val="65000"/>
                    <a:lumOff val="35000"/>
                  </a:schemeClr>
                </a:solidFill>
              </a:rPr>
              <a:t>Contact us: </a:t>
            </a:r>
            <a:r>
              <a:rPr lang="en-GB" b="0" dirty="0">
                <a:solidFill>
                  <a:schemeClr val="tx1">
                    <a:lumMod val="65000"/>
                    <a:lumOff val="35000"/>
                  </a:schemeClr>
                </a:solidFill>
              </a:rPr>
              <a:t>For questions or feedback, contact us at CJML&lt;at&gt;sintef.no</a:t>
            </a:r>
            <a:endParaRPr lang="en-GB" b="0" noProof="0" dirty="0">
              <a:solidFill>
                <a:schemeClr val="tx1">
                  <a:lumMod val="65000"/>
                  <a:lumOff val="35000"/>
                </a:schemeClr>
              </a:solidFill>
            </a:endParaRPr>
          </a:p>
        </p:txBody>
      </p:sp>
    </p:spTree>
    <p:extLst>
      <p:ext uri="{BB962C8B-B14F-4D97-AF65-F5344CB8AC3E}">
        <p14:creationId xmlns:p14="http://schemas.microsoft.com/office/powerpoint/2010/main" val="1167943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147">
            <a:extLst>
              <a:ext uri="{FF2B5EF4-FFF2-40B4-BE49-F238E27FC236}">
                <a16:creationId xmlns:a16="http://schemas.microsoft.com/office/drawing/2014/main" id="{552E3D58-AE3C-5837-91B2-F5A25CBAAD59}"/>
              </a:ext>
            </a:extLst>
          </p:cNvPr>
          <p:cNvSpPr txBox="1"/>
          <p:nvPr/>
        </p:nvSpPr>
        <p:spPr>
          <a:xfrm>
            <a:off x="1103118" y="3790263"/>
            <a:ext cx="1327422"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0" noProof="0">
                <a:solidFill>
                  <a:srgbClr val="00B0F0"/>
                </a:solidFill>
                <a:latin typeface="Calibri" panose="020F0502020204030204"/>
              </a:rPr>
              <a:t>Legend</a:t>
            </a:r>
            <a:endParaRPr kumimoji="0" lang="en-US" sz="1100" b="1" i="0" u="none" strike="noStrike" kern="0" cap="none" spc="0" normalizeH="0" baseline="0" noProof="0">
              <a:ln>
                <a:noFill/>
              </a:ln>
              <a:solidFill>
                <a:srgbClr val="00B0F0"/>
              </a:solidFill>
              <a:effectLst/>
              <a:uLnTx/>
              <a:uFillTx/>
              <a:latin typeface="Calibri" panose="020F0502020204030204"/>
              <a:ea typeface="+mn-ea"/>
              <a:cs typeface="+mn-cs"/>
            </a:endParaRPr>
          </a:p>
        </p:txBody>
      </p:sp>
      <p:sp>
        <p:nvSpPr>
          <p:cNvPr id="149" name="Rectangle 148">
            <a:extLst>
              <a:ext uri="{FF2B5EF4-FFF2-40B4-BE49-F238E27FC236}">
                <a16:creationId xmlns:a16="http://schemas.microsoft.com/office/drawing/2014/main" id="{B3370FFC-D007-270A-7754-1FE5EE107691}"/>
              </a:ext>
            </a:extLst>
          </p:cNvPr>
          <p:cNvSpPr/>
          <p:nvPr/>
        </p:nvSpPr>
        <p:spPr>
          <a:xfrm>
            <a:off x="1075522" y="3785067"/>
            <a:ext cx="9410770" cy="252780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0" name="Picture 149">
            <a:extLst>
              <a:ext uri="{FF2B5EF4-FFF2-40B4-BE49-F238E27FC236}">
                <a16:creationId xmlns:a16="http://schemas.microsoft.com/office/drawing/2014/main" id="{C8FC2E24-80D9-2A6F-101F-FE1E0CC7A947}"/>
              </a:ext>
            </a:extLst>
          </p:cNvPr>
          <p:cNvPicPr>
            <a:picLocks noChangeAspect="1"/>
          </p:cNvPicPr>
          <p:nvPr/>
        </p:nvPicPr>
        <p:blipFill>
          <a:blip r:embed="rId2"/>
          <a:stretch>
            <a:fillRect/>
          </a:stretch>
        </p:blipFill>
        <p:spPr>
          <a:xfrm>
            <a:off x="1075522" y="694254"/>
            <a:ext cx="6100107" cy="2805022"/>
          </a:xfrm>
          <a:prstGeom prst="rect">
            <a:avLst/>
          </a:prstGeom>
        </p:spPr>
      </p:pic>
      <p:pic>
        <p:nvPicPr>
          <p:cNvPr id="151" name="Picture 150">
            <a:extLst>
              <a:ext uri="{FF2B5EF4-FFF2-40B4-BE49-F238E27FC236}">
                <a16:creationId xmlns:a16="http://schemas.microsoft.com/office/drawing/2014/main" id="{60DB795F-90CA-27DC-869B-6801249C733E}"/>
              </a:ext>
            </a:extLst>
          </p:cNvPr>
          <p:cNvPicPr>
            <a:picLocks noChangeAspect="1"/>
          </p:cNvPicPr>
          <p:nvPr/>
        </p:nvPicPr>
        <p:blipFill>
          <a:blip r:embed="rId3"/>
          <a:stretch>
            <a:fillRect/>
          </a:stretch>
        </p:blipFill>
        <p:spPr>
          <a:xfrm>
            <a:off x="1245971" y="4005707"/>
            <a:ext cx="9069871" cy="2158039"/>
          </a:xfrm>
          <a:prstGeom prst="rect">
            <a:avLst/>
          </a:prstGeom>
        </p:spPr>
      </p:pic>
      <p:sp>
        <p:nvSpPr>
          <p:cNvPr id="152" name="AutoShape 63">
            <a:extLst>
              <a:ext uri="{FF2B5EF4-FFF2-40B4-BE49-F238E27FC236}">
                <a16:creationId xmlns:a16="http://schemas.microsoft.com/office/drawing/2014/main" id="{B91D1D4B-C715-79B2-5515-9731AA0722F0}"/>
              </a:ext>
            </a:extLst>
          </p:cNvPr>
          <p:cNvSpPr>
            <a:spLocks noChangeArrowheads="1"/>
          </p:cNvSpPr>
          <p:nvPr/>
        </p:nvSpPr>
        <p:spPr bwMode="auto">
          <a:xfrm>
            <a:off x="954182" y="6524168"/>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US" sz="1000" kern="0" noProof="0">
                <a:solidFill>
                  <a:schemeClr val="bg1">
                    <a:lumMod val="50000"/>
                  </a:schemeClr>
                </a:solidFill>
                <a:cs typeface="Arial" charset="0"/>
              </a:rPr>
              <a:t>Overview</a:t>
            </a:r>
          </a:p>
        </p:txBody>
      </p:sp>
      <p:sp>
        <p:nvSpPr>
          <p:cNvPr id="153" name="AutoShape 64">
            <a:extLst>
              <a:ext uri="{FF2B5EF4-FFF2-40B4-BE49-F238E27FC236}">
                <a16:creationId xmlns:a16="http://schemas.microsoft.com/office/drawing/2014/main" id="{C5ACD0E3-6D29-4B18-573C-3DE33B2265A3}"/>
              </a:ext>
            </a:extLst>
          </p:cNvPr>
          <p:cNvSpPr>
            <a:spLocks noChangeArrowheads="1"/>
          </p:cNvSpPr>
          <p:nvPr/>
        </p:nvSpPr>
        <p:spPr bwMode="auto">
          <a:xfrm>
            <a:off x="2518355" y="6524168"/>
            <a:ext cx="140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US" sz="1000" kern="0" noProof="0">
                <a:solidFill>
                  <a:schemeClr val="bg1">
                    <a:lumMod val="50000"/>
                  </a:schemeClr>
                </a:solidFill>
                <a:cs typeface="Arial" charset="0"/>
              </a:rPr>
              <a:t>Symbols</a:t>
            </a:r>
          </a:p>
        </p:txBody>
      </p:sp>
      <p:sp>
        <p:nvSpPr>
          <p:cNvPr id="154" name="AutoShape 65">
            <a:extLst>
              <a:ext uri="{FF2B5EF4-FFF2-40B4-BE49-F238E27FC236}">
                <a16:creationId xmlns:a16="http://schemas.microsoft.com/office/drawing/2014/main" id="{F0728C45-DE63-8C2B-459F-E961C4E888BA}"/>
              </a:ext>
            </a:extLst>
          </p:cNvPr>
          <p:cNvSpPr>
            <a:spLocks noChangeArrowheads="1"/>
          </p:cNvSpPr>
          <p:nvPr/>
        </p:nvSpPr>
        <p:spPr bwMode="auto">
          <a:xfrm>
            <a:off x="3902528" y="6524168"/>
            <a:ext cx="1944000"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US" sz="1000" kern="0" noProof="0">
                <a:solidFill>
                  <a:schemeClr val="bg1"/>
                </a:solidFill>
                <a:cs typeface="Arial" charset="0"/>
              </a:rPr>
              <a:t>Customer journey diagram</a:t>
            </a:r>
          </a:p>
        </p:txBody>
      </p:sp>
      <p:sp>
        <p:nvSpPr>
          <p:cNvPr id="155" name="AutoShape 63">
            <a:extLst>
              <a:ext uri="{FF2B5EF4-FFF2-40B4-BE49-F238E27FC236}">
                <a16:creationId xmlns:a16="http://schemas.microsoft.com/office/drawing/2014/main" id="{045C8281-1C91-ACB8-E340-7A3887909041}"/>
              </a:ext>
            </a:extLst>
          </p:cNvPr>
          <p:cNvSpPr>
            <a:spLocks noChangeArrowheads="1"/>
          </p:cNvSpPr>
          <p:nvPr/>
        </p:nvSpPr>
        <p:spPr bwMode="auto">
          <a:xfrm>
            <a:off x="5826701" y="6525045"/>
            <a:ext cx="176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marL="0" marR="0" lvl="0" indent="0" algn="ctr" defTabSz="995363" eaLnBrk="1" fontAlgn="auto" latinLnBrk="0" hangingPunct="1">
              <a:lnSpc>
                <a:spcPct val="100000"/>
              </a:lnSpc>
              <a:spcBef>
                <a:spcPts val="0"/>
              </a:spcBef>
              <a:spcAft>
                <a:spcPts val="0"/>
              </a:spcAft>
              <a:buClrTx/>
              <a:buSzPct val="90000"/>
              <a:buFontTx/>
              <a:buNone/>
              <a:tabLst/>
              <a:defRPr/>
            </a:pPr>
            <a:r>
              <a:rPr kumimoji="0" lang="en-US" sz="1000" b="0" i="0" u="none" strike="noStrike" kern="0" cap="none" spc="0" normalizeH="0" baseline="0" noProof="0">
                <a:ln>
                  <a:noFill/>
                </a:ln>
                <a:solidFill>
                  <a:schemeClr val="bg1">
                    <a:lumMod val="50000"/>
                  </a:schemeClr>
                </a:solidFill>
                <a:effectLst/>
                <a:uLnTx/>
                <a:uFillTx/>
                <a:cs typeface="Arial" charset="0"/>
              </a:rPr>
              <a:t>Journey </a:t>
            </a:r>
            <a:r>
              <a:rPr lang="en-US" sz="1000" kern="0" noProof="0">
                <a:solidFill>
                  <a:schemeClr val="bg1">
                    <a:lumMod val="50000"/>
                  </a:schemeClr>
                </a:solidFill>
                <a:cs typeface="Arial" charset="0"/>
              </a:rPr>
              <a:t>network </a:t>
            </a:r>
            <a:r>
              <a:rPr kumimoji="0" lang="en-US" sz="1000" b="0" i="0" u="none" strike="noStrike" kern="0" cap="none" spc="0" normalizeH="0" baseline="0" noProof="0">
                <a:ln>
                  <a:noFill/>
                </a:ln>
                <a:solidFill>
                  <a:schemeClr val="bg1">
                    <a:lumMod val="50000"/>
                  </a:schemeClr>
                </a:solidFill>
                <a:effectLst/>
                <a:uLnTx/>
                <a:uFillTx/>
                <a:cs typeface="Arial" charset="0"/>
              </a:rPr>
              <a:t>diagram</a:t>
            </a:r>
          </a:p>
        </p:txBody>
      </p:sp>
      <p:sp>
        <p:nvSpPr>
          <p:cNvPr id="156" name="AutoShape 64">
            <a:extLst>
              <a:ext uri="{FF2B5EF4-FFF2-40B4-BE49-F238E27FC236}">
                <a16:creationId xmlns:a16="http://schemas.microsoft.com/office/drawing/2014/main" id="{F7EE87F6-044E-D72C-5A2F-17F80B19C1FA}"/>
              </a:ext>
            </a:extLst>
          </p:cNvPr>
          <p:cNvSpPr>
            <a:spLocks noChangeArrowheads="1"/>
          </p:cNvSpPr>
          <p:nvPr/>
        </p:nvSpPr>
        <p:spPr bwMode="auto">
          <a:xfrm>
            <a:off x="7570874" y="6526845"/>
            <a:ext cx="1656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US" sz="1000" kern="0" noProof="0">
                <a:solidFill>
                  <a:schemeClr val="bg1">
                    <a:lumMod val="50000"/>
                  </a:schemeClr>
                </a:solidFill>
                <a:cs typeface="Arial" charset="0"/>
              </a:rPr>
              <a:t>Customer experience</a:t>
            </a:r>
          </a:p>
        </p:txBody>
      </p:sp>
      <p:sp>
        <p:nvSpPr>
          <p:cNvPr id="157" name="AutoShape 64">
            <a:extLst>
              <a:ext uri="{FF2B5EF4-FFF2-40B4-BE49-F238E27FC236}">
                <a16:creationId xmlns:a16="http://schemas.microsoft.com/office/drawing/2014/main" id="{30EB1C7E-2E85-937A-D49D-04E92C1C31ED}"/>
              </a:ext>
            </a:extLst>
          </p:cNvPr>
          <p:cNvSpPr>
            <a:spLocks noChangeArrowheads="1"/>
          </p:cNvSpPr>
          <p:nvPr/>
        </p:nvSpPr>
        <p:spPr bwMode="auto">
          <a:xfrm>
            <a:off x="9223220" y="6524168"/>
            <a:ext cx="1656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US" sz="1000" kern="0" noProof="0">
                <a:solidFill>
                  <a:schemeClr val="bg1">
                    <a:lumMod val="50000"/>
                  </a:schemeClr>
                </a:solidFill>
                <a:cs typeface="Arial" charset="0"/>
              </a:rPr>
              <a:t>Appendix</a:t>
            </a:r>
          </a:p>
        </p:txBody>
      </p:sp>
      <p:sp>
        <p:nvSpPr>
          <p:cNvPr id="3" name="Title 2">
            <a:extLst>
              <a:ext uri="{FF2B5EF4-FFF2-40B4-BE49-F238E27FC236}">
                <a16:creationId xmlns:a16="http://schemas.microsoft.com/office/drawing/2014/main" id="{A0BF6BA9-F088-8FC5-B2D5-9CA59F063441}"/>
              </a:ext>
            </a:extLst>
          </p:cNvPr>
          <p:cNvSpPr>
            <a:spLocks noGrp="1"/>
          </p:cNvSpPr>
          <p:nvPr>
            <p:ph type="title"/>
          </p:nvPr>
        </p:nvSpPr>
        <p:spPr>
          <a:xfrm>
            <a:off x="696913" y="133155"/>
            <a:ext cx="9899967" cy="1063469"/>
          </a:xfrm>
        </p:spPr>
        <p:txBody>
          <a:bodyPr/>
          <a:lstStyle/>
          <a:p>
            <a:r>
              <a:rPr lang="en-GB" sz="3200" dirty="0"/>
              <a:t>Summary of visual syntax - Customer journey diagram</a:t>
            </a:r>
            <a:endParaRPr lang="nb-NO" sz="3200" dirty="0"/>
          </a:p>
        </p:txBody>
      </p:sp>
      <p:sp>
        <p:nvSpPr>
          <p:cNvPr id="2" name="Slide Number Placeholder 3">
            <a:extLst>
              <a:ext uri="{FF2B5EF4-FFF2-40B4-BE49-F238E27FC236}">
                <a16:creationId xmlns:a16="http://schemas.microsoft.com/office/drawing/2014/main" id="{D398E277-C855-D3E1-03F0-EC562E30C2E8}"/>
              </a:ext>
            </a:extLst>
          </p:cNvPr>
          <p:cNvSpPr>
            <a:spLocks noGrp="1"/>
          </p:cNvSpPr>
          <p:nvPr>
            <p:ph type="sldNum" sz="quarter" idx="12"/>
          </p:nvPr>
        </p:nvSpPr>
        <p:spPr/>
        <p:txBody>
          <a:bodyPr/>
          <a:lstStyle/>
          <a:p>
            <a:fld id="{23AA811B-2EBD-4900-905E-5BE206449611}" type="slidenum">
              <a:rPr lang="nn-NO" smtClean="0"/>
              <a:pPr/>
              <a:t>20</a:t>
            </a:fld>
            <a:endParaRPr lang="nn-NO"/>
          </a:p>
        </p:txBody>
      </p:sp>
    </p:spTree>
    <p:extLst>
      <p:ext uri="{BB962C8B-B14F-4D97-AF65-F5344CB8AC3E}">
        <p14:creationId xmlns:p14="http://schemas.microsoft.com/office/powerpoint/2010/main" val="2807341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E8CF5-62CC-84D4-985A-7F6B72B7674E}"/>
            </a:ext>
          </a:extLst>
        </p:cNvPr>
        <p:cNvGrpSpPr/>
        <p:nvPr/>
      </p:nvGrpSpPr>
      <p:grpSpPr>
        <a:xfrm>
          <a:off x="0" y="0"/>
          <a:ext cx="0" cy="0"/>
          <a:chOff x="0" y="0"/>
          <a:chExt cx="0" cy="0"/>
        </a:xfrm>
      </p:grpSpPr>
      <p:sp>
        <p:nvSpPr>
          <p:cNvPr id="152" name="AutoShape 63">
            <a:extLst>
              <a:ext uri="{FF2B5EF4-FFF2-40B4-BE49-F238E27FC236}">
                <a16:creationId xmlns:a16="http://schemas.microsoft.com/office/drawing/2014/main" id="{7A54E1CD-42BA-AAF2-167D-A0B977B5D89B}"/>
              </a:ext>
            </a:extLst>
          </p:cNvPr>
          <p:cNvSpPr>
            <a:spLocks noChangeArrowheads="1"/>
          </p:cNvSpPr>
          <p:nvPr/>
        </p:nvSpPr>
        <p:spPr bwMode="auto">
          <a:xfrm>
            <a:off x="954182" y="6524168"/>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US" sz="1000" kern="0" noProof="0">
                <a:solidFill>
                  <a:schemeClr val="bg1">
                    <a:lumMod val="50000"/>
                  </a:schemeClr>
                </a:solidFill>
                <a:cs typeface="Arial" charset="0"/>
              </a:rPr>
              <a:t>Overview</a:t>
            </a:r>
          </a:p>
        </p:txBody>
      </p:sp>
      <p:sp>
        <p:nvSpPr>
          <p:cNvPr id="153" name="AutoShape 64">
            <a:extLst>
              <a:ext uri="{FF2B5EF4-FFF2-40B4-BE49-F238E27FC236}">
                <a16:creationId xmlns:a16="http://schemas.microsoft.com/office/drawing/2014/main" id="{4F3F0C3E-321C-DAD7-888A-33BF72DE3860}"/>
              </a:ext>
            </a:extLst>
          </p:cNvPr>
          <p:cNvSpPr>
            <a:spLocks noChangeArrowheads="1"/>
          </p:cNvSpPr>
          <p:nvPr/>
        </p:nvSpPr>
        <p:spPr bwMode="auto">
          <a:xfrm>
            <a:off x="2518355" y="6524168"/>
            <a:ext cx="140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US" sz="1000" kern="0" noProof="0">
                <a:solidFill>
                  <a:schemeClr val="bg1">
                    <a:lumMod val="50000"/>
                  </a:schemeClr>
                </a:solidFill>
                <a:cs typeface="Arial" charset="0"/>
              </a:rPr>
              <a:t>Symbols</a:t>
            </a:r>
          </a:p>
        </p:txBody>
      </p:sp>
      <p:sp>
        <p:nvSpPr>
          <p:cNvPr id="154" name="AutoShape 65">
            <a:extLst>
              <a:ext uri="{FF2B5EF4-FFF2-40B4-BE49-F238E27FC236}">
                <a16:creationId xmlns:a16="http://schemas.microsoft.com/office/drawing/2014/main" id="{3379A4CD-1462-3E11-68DE-B4489BC83E49}"/>
              </a:ext>
            </a:extLst>
          </p:cNvPr>
          <p:cNvSpPr>
            <a:spLocks noChangeArrowheads="1"/>
          </p:cNvSpPr>
          <p:nvPr/>
        </p:nvSpPr>
        <p:spPr bwMode="auto">
          <a:xfrm>
            <a:off x="3902528" y="6524168"/>
            <a:ext cx="1944000"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US" sz="1000" kern="0" noProof="0">
                <a:solidFill>
                  <a:schemeClr val="bg1"/>
                </a:solidFill>
                <a:cs typeface="Arial" charset="0"/>
              </a:rPr>
              <a:t>Customer journey diagram</a:t>
            </a:r>
          </a:p>
        </p:txBody>
      </p:sp>
      <p:sp>
        <p:nvSpPr>
          <p:cNvPr id="155" name="AutoShape 63">
            <a:extLst>
              <a:ext uri="{FF2B5EF4-FFF2-40B4-BE49-F238E27FC236}">
                <a16:creationId xmlns:a16="http://schemas.microsoft.com/office/drawing/2014/main" id="{294F5A50-C26B-49FA-E1CE-F36BBCCF8A1E}"/>
              </a:ext>
            </a:extLst>
          </p:cNvPr>
          <p:cNvSpPr>
            <a:spLocks noChangeArrowheads="1"/>
          </p:cNvSpPr>
          <p:nvPr/>
        </p:nvSpPr>
        <p:spPr bwMode="auto">
          <a:xfrm>
            <a:off x="5826701" y="6525045"/>
            <a:ext cx="176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marL="0" marR="0" lvl="0" indent="0" algn="ctr" defTabSz="995363" eaLnBrk="1" fontAlgn="auto" latinLnBrk="0" hangingPunct="1">
              <a:lnSpc>
                <a:spcPct val="100000"/>
              </a:lnSpc>
              <a:spcBef>
                <a:spcPts val="0"/>
              </a:spcBef>
              <a:spcAft>
                <a:spcPts val="0"/>
              </a:spcAft>
              <a:buClrTx/>
              <a:buSzPct val="90000"/>
              <a:buFontTx/>
              <a:buNone/>
              <a:tabLst/>
              <a:defRPr/>
            </a:pPr>
            <a:r>
              <a:rPr kumimoji="0" lang="en-US" sz="1000" b="0" i="0" u="none" strike="noStrike" kern="0" cap="none" spc="0" normalizeH="0" baseline="0" noProof="0">
                <a:ln>
                  <a:noFill/>
                </a:ln>
                <a:solidFill>
                  <a:schemeClr val="bg1">
                    <a:lumMod val="50000"/>
                  </a:schemeClr>
                </a:solidFill>
                <a:effectLst/>
                <a:uLnTx/>
                <a:uFillTx/>
                <a:cs typeface="Arial" charset="0"/>
              </a:rPr>
              <a:t>Journey </a:t>
            </a:r>
            <a:r>
              <a:rPr lang="en-US" sz="1000" kern="0" noProof="0">
                <a:solidFill>
                  <a:schemeClr val="bg1">
                    <a:lumMod val="50000"/>
                  </a:schemeClr>
                </a:solidFill>
                <a:cs typeface="Arial" charset="0"/>
              </a:rPr>
              <a:t>network </a:t>
            </a:r>
            <a:r>
              <a:rPr kumimoji="0" lang="en-US" sz="1000" b="0" i="0" u="none" strike="noStrike" kern="0" cap="none" spc="0" normalizeH="0" baseline="0" noProof="0">
                <a:ln>
                  <a:noFill/>
                </a:ln>
                <a:solidFill>
                  <a:schemeClr val="bg1">
                    <a:lumMod val="50000"/>
                  </a:schemeClr>
                </a:solidFill>
                <a:effectLst/>
                <a:uLnTx/>
                <a:uFillTx/>
                <a:cs typeface="Arial" charset="0"/>
              </a:rPr>
              <a:t>diagram</a:t>
            </a:r>
          </a:p>
        </p:txBody>
      </p:sp>
      <p:sp>
        <p:nvSpPr>
          <p:cNvPr id="156" name="AutoShape 64">
            <a:extLst>
              <a:ext uri="{FF2B5EF4-FFF2-40B4-BE49-F238E27FC236}">
                <a16:creationId xmlns:a16="http://schemas.microsoft.com/office/drawing/2014/main" id="{DCD9ACAB-3246-9636-9852-127D5249A28F}"/>
              </a:ext>
            </a:extLst>
          </p:cNvPr>
          <p:cNvSpPr>
            <a:spLocks noChangeArrowheads="1"/>
          </p:cNvSpPr>
          <p:nvPr/>
        </p:nvSpPr>
        <p:spPr bwMode="auto">
          <a:xfrm>
            <a:off x="7570874" y="6526845"/>
            <a:ext cx="1656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US" sz="1000" kern="0" noProof="0">
                <a:solidFill>
                  <a:schemeClr val="bg1">
                    <a:lumMod val="50000"/>
                  </a:schemeClr>
                </a:solidFill>
                <a:cs typeface="Arial" charset="0"/>
              </a:rPr>
              <a:t>Customer experience</a:t>
            </a:r>
          </a:p>
        </p:txBody>
      </p:sp>
      <p:sp>
        <p:nvSpPr>
          <p:cNvPr id="157" name="AutoShape 64">
            <a:extLst>
              <a:ext uri="{FF2B5EF4-FFF2-40B4-BE49-F238E27FC236}">
                <a16:creationId xmlns:a16="http://schemas.microsoft.com/office/drawing/2014/main" id="{4F85DA4D-B239-9F57-4CAD-BEAD07A96FB1}"/>
              </a:ext>
            </a:extLst>
          </p:cNvPr>
          <p:cNvSpPr>
            <a:spLocks noChangeArrowheads="1"/>
          </p:cNvSpPr>
          <p:nvPr/>
        </p:nvSpPr>
        <p:spPr bwMode="auto">
          <a:xfrm>
            <a:off x="9223220" y="6524168"/>
            <a:ext cx="1656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US" sz="1000" kern="0" noProof="0">
                <a:solidFill>
                  <a:schemeClr val="bg1">
                    <a:lumMod val="50000"/>
                  </a:schemeClr>
                </a:solidFill>
                <a:cs typeface="Arial" charset="0"/>
              </a:rPr>
              <a:t>Appendix</a:t>
            </a:r>
          </a:p>
        </p:txBody>
      </p:sp>
      <p:sp>
        <p:nvSpPr>
          <p:cNvPr id="3" name="Title 2">
            <a:extLst>
              <a:ext uri="{FF2B5EF4-FFF2-40B4-BE49-F238E27FC236}">
                <a16:creationId xmlns:a16="http://schemas.microsoft.com/office/drawing/2014/main" id="{A4DAFFEC-5B91-16CF-F9C5-7A38D60D4771}"/>
              </a:ext>
            </a:extLst>
          </p:cNvPr>
          <p:cNvSpPr>
            <a:spLocks noGrp="1"/>
          </p:cNvSpPr>
          <p:nvPr>
            <p:ph type="title"/>
          </p:nvPr>
        </p:nvSpPr>
        <p:spPr>
          <a:xfrm>
            <a:off x="696913" y="133155"/>
            <a:ext cx="9899967" cy="1063469"/>
          </a:xfrm>
        </p:spPr>
        <p:txBody>
          <a:bodyPr/>
          <a:lstStyle/>
          <a:p>
            <a:r>
              <a:rPr lang="en-GB" sz="3200" dirty="0"/>
              <a:t>Summary of visual syntax - Journey network diagram</a:t>
            </a:r>
            <a:endParaRPr lang="nb-NO" sz="3200" dirty="0"/>
          </a:p>
        </p:txBody>
      </p:sp>
      <p:sp>
        <p:nvSpPr>
          <p:cNvPr id="2" name="Slide Number Placeholder 3">
            <a:extLst>
              <a:ext uri="{FF2B5EF4-FFF2-40B4-BE49-F238E27FC236}">
                <a16:creationId xmlns:a16="http://schemas.microsoft.com/office/drawing/2014/main" id="{8906F9A6-D77C-09EC-8384-F3B83435E54B}"/>
              </a:ext>
            </a:extLst>
          </p:cNvPr>
          <p:cNvSpPr>
            <a:spLocks noGrp="1"/>
          </p:cNvSpPr>
          <p:nvPr>
            <p:ph type="sldNum" sz="quarter" idx="12"/>
          </p:nvPr>
        </p:nvSpPr>
        <p:spPr/>
        <p:txBody>
          <a:bodyPr/>
          <a:lstStyle/>
          <a:p>
            <a:fld id="{23AA811B-2EBD-4900-905E-5BE206449611}" type="slidenum">
              <a:rPr lang="nn-NO" smtClean="0"/>
              <a:pPr/>
              <a:t>21</a:t>
            </a:fld>
            <a:endParaRPr lang="nn-NO"/>
          </a:p>
        </p:txBody>
      </p:sp>
      <p:sp>
        <p:nvSpPr>
          <p:cNvPr id="5" name="TextBox 4">
            <a:extLst>
              <a:ext uri="{FF2B5EF4-FFF2-40B4-BE49-F238E27FC236}">
                <a16:creationId xmlns:a16="http://schemas.microsoft.com/office/drawing/2014/main" id="{51C68769-9238-476E-4D27-D10D29A30E1A}"/>
              </a:ext>
            </a:extLst>
          </p:cNvPr>
          <p:cNvSpPr txBox="1"/>
          <p:nvPr/>
        </p:nvSpPr>
        <p:spPr>
          <a:xfrm>
            <a:off x="1103118" y="3932363"/>
            <a:ext cx="1327422"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0" noProof="0">
                <a:solidFill>
                  <a:srgbClr val="00B0F0"/>
                </a:solidFill>
                <a:latin typeface="Calibri" panose="020F0502020204030204"/>
              </a:rPr>
              <a:t>Legend</a:t>
            </a:r>
            <a:endParaRPr kumimoji="0" lang="en-US" sz="1100" b="1" i="0" u="none" strike="noStrike" kern="0" cap="none" spc="0" normalizeH="0" baseline="0" noProof="0">
              <a:ln>
                <a:noFill/>
              </a:ln>
              <a:solidFill>
                <a:srgbClr val="00B0F0"/>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DDF3A01-6F36-73ED-FC67-FB038DCBCD86}"/>
              </a:ext>
            </a:extLst>
          </p:cNvPr>
          <p:cNvSpPr/>
          <p:nvPr/>
        </p:nvSpPr>
        <p:spPr>
          <a:xfrm>
            <a:off x="1075522" y="3927168"/>
            <a:ext cx="7980556" cy="23871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E0A0A81-2F8A-7A16-19F5-27731C5F9EFB}"/>
              </a:ext>
            </a:extLst>
          </p:cNvPr>
          <p:cNvPicPr>
            <a:picLocks noChangeAspect="1"/>
          </p:cNvPicPr>
          <p:nvPr/>
        </p:nvPicPr>
        <p:blipFill>
          <a:blip r:embed="rId2"/>
          <a:stretch>
            <a:fillRect/>
          </a:stretch>
        </p:blipFill>
        <p:spPr>
          <a:xfrm>
            <a:off x="1101969" y="749757"/>
            <a:ext cx="5861539" cy="2993339"/>
          </a:xfrm>
          <a:prstGeom prst="rect">
            <a:avLst/>
          </a:prstGeom>
        </p:spPr>
      </p:pic>
      <p:pic>
        <p:nvPicPr>
          <p:cNvPr id="11" name="Picture 10">
            <a:extLst>
              <a:ext uri="{FF2B5EF4-FFF2-40B4-BE49-F238E27FC236}">
                <a16:creationId xmlns:a16="http://schemas.microsoft.com/office/drawing/2014/main" id="{98D1C0CA-C34A-215E-350C-C6CD0F32FA5D}"/>
              </a:ext>
            </a:extLst>
          </p:cNvPr>
          <p:cNvPicPr>
            <a:picLocks noChangeAspect="1"/>
          </p:cNvPicPr>
          <p:nvPr/>
        </p:nvPicPr>
        <p:blipFill>
          <a:blip r:embed="rId3"/>
          <a:stretch>
            <a:fillRect/>
          </a:stretch>
        </p:blipFill>
        <p:spPr>
          <a:xfrm>
            <a:off x="1572863" y="4240405"/>
            <a:ext cx="7119799" cy="1966179"/>
          </a:xfrm>
          <a:prstGeom prst="rect">
            <a:avLst/>
          </a:prstGeom>
        </p:spPr>
      </p:pic>
    </p:spTree>
    <p:extLst>
      <p:ext uri="{BB962C8B-B14F-4D97-AF65-F5344CB8AC3E}">
        <p14:creationId xmlns:p14="http://schemas.microsoft.com/office/powerpoint/2010/main" val="2012162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EE8DD"/>
        </a:solidFill>
        <a:effectLst/>
      </p:bgPr>
    </p:bg>
    <p:spTree>
      <p:nvGrpSpPr>
        <p:cNvPr id="1" name="">
          <a:extLst>
            <a:ext uri="{FF2B5EF4-FFF2-40B4-BE49-F238E27FC236}">
              <a16:creationId xmlns:a16="http://schemas.microsoft.com/office/drawing/2014/main" id="{BE2C7CB7-5D53-5DCB-F0FB-D2EB03F27569}"/>
            </a:ext>
          </a:extLst>
        </p:cNvPr>
        <p:cNvGrpSpPr/>
        <p:nvPr/>
      </p:nvGrpSpPr>
      <p:grpSpPr>
        <a:xfrm>
          <a:off x="0" y="0"/>
          <a:ext cx="0" cy="0"/>
          <a:chOff x="0" y="0"/>
          <a:chExt cx="0" cy="0"/>
        </a:xfrm>
      </p:grpSpPr>
      <p:pic>
        <p:nvPicPr>
          <p:cNvPr id="5" name="Picture Placeholder 4" descr="Three darts on bullseye">
            <a:extLst>
              <a:ext uri="{FF2B5EF4-FFF2-40B4-BE49-F238E27FC236}">
                <a16:creationId xmlns:a16="http://schemas.microsoft.com/office/drawing/2014/main" id="{9D5586CE-B8BF-03AF-DA12-EA913C8DC4FC}"/>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3639" r="13639"/>
          <a:stretch/>
        </p:blipFill>
        <p:spPr/>
      </p:pic>
      <p:sp>
        <p:nvSpPr>
          <p:cNvPr id="3" name="Title 2">
            <a:extLst>
              <a:ext uri="{FF2B5EF4-FFF2-40B4-BE49-F238E27FC236}">
                <a16:creationId xmlns:a16="http://schemas.microsoft.com/office/drawing/2014/main" id="{DCF4BB5D-4E68-D6F3-82B3-49A26A323384}"/>
              </a:ext>
            </a:extLst>
          </p:cNvPr>
          <p:cNvSpPr>
            <a:spLocks noGrp="1"/>
          </p:cNvSpPr>
          <p:nvPr>
            <p:ph type="title"/>
          </p:nvPr>
        </p:nvSpPr>
        <p:spPr/>
        <p:txBody>
          <a:bodyPr/>
          <a:lstStyle/>
          <a:p>
            <a:r>
              <a:rPr lang="en-GB" sz="4000" noProof="0" dirty="0"/>
              <a:t>Theoretical foundation and modeling principles</a:t>
            </a:r>
          </a:p>
        </p:txBody>
      </p:sp>
      <p:sp>
        <p:nvSpPr>
          <p:cNvPr id="4" name="Content Placeholder 3">
            <a:extLst>
              <a:ext uri="{FF2B5EF4-FFF2-40B4-BE49-F238E27FC236}">
                <a16:creationId xmlns:a16="http://schemas.microsoft.com/office/drawing/2014/main" id="{F996537F-32EC-10DF-E562-B0FAAC8F6548}"/>
              </a:ext>
            </a:extLst>
          </p:cNvPr>
          <p:cNvSpPr>
            <a:spLocks noGrp="1"/>
          </p:cNvSpPr>
          <p:nvPr>
            <p:ph idx="1"/>
          </p:nvPr>
        </p:nvSpPr>
        <p:spPr/>
        <p:txBody>
          <a:bodyPr/>
          <a:lstStyle/>
          <a:p>
            <a:pPr marL="0" indent="0">
              <a:buNone/>
            </a:pPr>
            <a:r>
              <a:rPr lang="en-GB" noProof="0" dirty="0"/>
              <a:t>Planned and actual journeys</a:t>
            </a:r>
          </a:p>
          <a:p>
            <a:pPr marL="0" indent="0">
              <a:buNone/>
            </a:pPr>
            <a:r>
              <a:rPr lang="en-GB" noProof="0" dirty="0"/>
              <a:t>Actors and touchpoints</a:t>
            </a:r>
          </a:p>
          <a:p>
            <a:pPr marL="0" indent="0">
              <a:buNone/>
            </a:pPr>
            <a:r>
              <a:rPr lang="en-GB" noProof="0" dirty="0"/>
              <a:t>Classification of communication points</a:t>
            </a:r>
          </a:p>
          <a:p>
            <a:pPr marL="0" indent="0">
              <a:buNone/>
            </a:pPr>
            <a:r>
              <a:rPr lang="en-GB" noProof="0" dirty="0"/>
              <a:t>Abstraction and granularity</a:t>
            </a:r>
          </a:p>
          <a:p>
            <a:pPr marL="0" indent="0">
              <a:buNone/>
            </a:pPr>
            <a:endParaRPr lang="en-GB" noProof="0" dirty="0"/>
          </a:p>
        </p:txBody>
      </p:sp>
    </p:spTree>
    <p:extLst>
      <p:ext uri="{BB962C8B-B14F-4D97-AF65-F5344CB8AC3E}">
        <p14:creationId xmlns:p14="http://schemas.microsoft.com/office/powerpoint/2010/main" val="4156547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7F1E08D4-2713-4BF2-9B27-E828E1E3887A}"/>
              </a:ext>
            </a:extLst>
          </p:cNvPr>
          <p:cNvPicPr>
            <a:picLocks noChangeAspect="1"/>
          </p:cNvPicPr>
          <p:nvPr/>
        </p:nvPicPr>
        <p:blipFill>
          <a:blip r:embed="rId3"/>
          <a:stretch>
            <a:fillRect/>
          </a:stretch>
        </p:blipFill>
        <p:spPr>
          <a:xfrm>
            <a:off x="6913817" y="4764077"/>
            <a:ext cx="4022369" cy="1374342"/>
          </a:xfrm>
          <a:prstGeom prst="rect">
            <a:avLst/>
          </a:prstGeom>
        </p:spPr>
      </p:pic>
      <p:sp>
        <p:nvSpPr>
          <p:cNvPr id="2" name="Title 1"/>
          <p:cNvSpPr>
            <a:spLocks noGrp="1"/>
          </p:cNvSpPr>
          <p:nvPr>
            <p:ph type="title"/>
          </p:nvPr>
        </p:nvSpPr>
        <p:spPr/>
        <p:txBody>
          <a:bodyPr/>
          <a:lstStyle/>
          <a:p>
            <a:r>
              <a:rPr lang="en-GB" noProof="0" dirty="0"/>
              <a:t>Two states of a journey</a:t>
            </a:r>
          </a:p>
        </p:txBody>
      </p:sp>
      <p:sp>
        <p:nvSpPr>
          <p:cNvPr id="24" name="Content Placeholder 2">
            <a:extLst>
              <a:ext uri="{FF2B5EF4-FFF2-40B4-BE49-F238E27FC236}">
                <a16:creationId xmlns:a16="http://schemas.microsoft.com/office/drawing/2014/main" id="{D26BC7E1-A2B0-4026-828B-C3B42D6F5CC3}"/>
              </a:ext>
            </a:extLst>
          </p:cNvPr>
          <p:cNvSpPr txBox="1">
            <a:spLocks/>
          </p:cNvSpPr>
          <p:nvPr/>
        </p:nvSpPr>
        <p:spPr>
          <a:xfrm>
            <a:off x="895865" y="1784053"/>
            <a:ext cx="4590535" cy="265521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lvl="0">
              <a:defRPr/>
            </a:pPr>
            <a:r>
              <a:rPr lang="en-GB" sz="1600" noProof="0" dirty="0">
                <a:solidFill>
                  <a:schemeClr val="tx2"/>
                </a:solidFill>
              </a:rPr>
              <a:t>reflects how the service process is implemented by the service provider(s) - regardless of whether it was deliberately designed or resulted from ad-hoc development.</a:t>
            </a:r>
          </a:p>
          <a:p>
            <a:pPr lvl="0">
              <a:defRPr/>
            </a:pPr>
            <a:r>
              <a:rPr lang="en-GB" sz="1600" noProof="0" dirty="0">
                <a:solidFill>
                  <a:schemeClr val="tx2"/>
                </a:solidFill>
              </a:rPr>
              <a:t>may branch into alternative paths as a result of decisions made by the user (e.g., preferred channel) or the service provider.</a:t>
            </a:r>
            <a:endParaRPr kumimoji="0" lang="en-GB" sz="1800" b="0" i="0" u="none" strike="noStrike" kern="1200" cap="none" spc="0" normalizeH="0" baseline="0" noProof="0" dirty="0">
              <a:ln>
                <a:noFill/>
              </a:ln>
              <a:solidFill>
                <a:schemeClr val="tx2"/>
              </a:solidFill>
              <a:effectLst/>
              <a:uLnTx/>
              <a:uFillTx/>
              <a:latin typeface="Calibri"/>
            </a:endParaRPr>
          </a:p>
        </p:txBody>
      </p:sp>
      <p:sp>
        <p:nvSpPr>
          <p:cNvPr id="25" name="Content Placeholder 5">
            <a:extLst>
              <a:ext uri="{FF2B5EF4-FFF2-40B4-BE49-F238E27FC236}">
                <a16:creationId xmlns:a16="http://schemas.microsoft.com/office/drawing/2014/main" id="{623102DF-A755-43AC-AD10-4D62467D3C3D}"/>
              </a:ext>
            </a:extLst>
          </p:cNvPr>
          <p:cNvSpPr txBox="1">
            <a:spLocks/>
          </p:cNvSpPr>
          <p:nvPr/>
        </p:nvSpPr>
        <p:spPr>
          <a:xfrm>
            <a:off x="6450226" y="1822592"/>
            <a:ext cx="4386649" cy="212539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a:defRPr/>
            </a:pPr>
            <a:r>
              <a:rPr lang="en-GB" sz="1600" noProof="0" dirty="0">
                <a:solidFill>
                  <a:schemeClr val="tx2"/>
                </a:solidFill>
              </a:rPr>
              <a:t>always involves an individual end-user.</a:t>
            </a:r>
          </a:p>
          <a:p>
            <a:pPr>
              <a:defRPr/>
            </a:pPr>
            <a:r>
              <a:rPr lang="en-GB" sz="1600" noProof="0" dirty="0">
                <a:solidFill>
                  <a:schemeClr val="tx2"/>
                </a:solidFill>
              </a:rPr>
              <a:t>may comply with the planned journey, but often deviates from it.</a:t>
            </a:r>
          </a:p>
          <a:p>
            <a:pPr>
              <a:defRPr/>
            </a:pPr>
            <a:r>
              <a:rPr lang="en-GB" sz="1600" noProof="0" dirty="0">
                <a:solidFill>
                  <a:schemeClr val="tx2"/>
                </a:solidFill>
              </a:rPr>
              <a:t>is associated  with end user experience, which is subjective, context dependent, and may change over time.</a:t>
            </a:r>
          </a:p>
          <a:p>
            <a:pPr lvl="0">
              <a:defRPr/>
            </a:pPr>
            <a:endParaRPr lang="en-GB" sz="1700" noProof="0" dirty="0">
              <a:solidFill>
                <a:sysClr val="windowText" lastClr="000000"/>
              </a:solidFill>
            </a:endParaRPr>
          </a:p>
        </p:txBody>
      </p:sp>
      <p:sp>
        <p:nvSpPr>
          <p:cNvPr id="26" name="Text Placeholder 3">
            <a:extLst>
              <a:ext uri="{FF2B5EF4-FFF2-40B4-BE49-F238E27FC236}">
                <a16:creationId xmlns:a16="http://schemas.microsoft.com/office/drawing/2014/main" id="{152EFD85-9581-47E9-BD09-1D3EB0D6CB96}"/>
              </a:ext>
            </a:extLst>
          </p:cNvPr>
          <p:cNvSpPr txBox="1">
            <a:spLocks/>
          </p:cNvSpPr>
          <p:nvPr/>
        </p:nvSpPr>
        <p:spPr>
          <a:xfrm>
            <a:off x="790187" y="1398540"/>
            <a:ext cx="4304962" cy="51707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noProof="0" dirty="0">
                <a:solidFill>
                  <a:srgbClr val="00ADEE"/>
                </a:solidFill>
              </a:rPr>
              <a:t>The planned journey...</a:t>
            </a:r>
          </a:p>
        </p:txBody>
      </p:sp>
      <p:sp>
        <p:nvSpPr>
          <p:cNvPr id="27" name="Text Placeholder 4">
            <a:extLst>
              <a:ext uri="{FF2B5EF4-FFF2-40B4-BE49-F238E27FC236}">
                <a16:creationId xmlns:a16="http://schemas.microsoft.com/office/drawing/2014/main" id="{1C56EA41-766B-43A8-B63B-56141C26BA5E}"/>
              </a:ext>
            </a:extLst>
          </p:cNvPr>
          <p:cNvSpPr txBox="1">
            <a:spLocks/>
          </p:cNvSpPr>
          <p:nvPr/>
        </p:nvSpPr>
        <p:spPr>
          <a:xfrm>
            <a:off x="6283732" y="1398539"/>
            <a:ext cx="4235106" cy="517079"/>
          </a:xfrm>
          <a:prstGeom prst="rect">
            <a:avLst/>
          </a:prstGeom>
        </p:spPr>
        <p:txBody>
          <a:bodyPr>
            <a:norm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noProof="0" dirty="0">
                <a:solidFill>
                  <a:srgbClr val="00ADEE"/>
                </a:solidFill>
              </a:rPr>
              <a:t>The actual journey...</a:t>
            </a:r>
          </a:p>
        </p:txBody>
      </p:sp>
      <p:sp>
        <p:nvSpPr>
          <p:cNvPr id="31" name="TextBox 30">
            <a:extLst>
              <a:ext uri="{FF2B5EF4-FFF2-40B4-BE49-F238E27FC236}">
                <a16:creationId xmlns:a16="http://schemas.microsoft.com/office/drawing/2014/main" id="{25FB78D1-133C-4B39-B7B3-2E58AA5F702B}"/>
              </a:ext>
            </a:extLst>
          </p:cNvPr>
          <p:cNvSpPr txBox="1"/>
          <p:nvPr/>
        </p:nvSpPr>
        <p:spPr>
          <a:xfrm>
            <a:off x="1284299" y="4232526"/>
            <a:ext cx="2694290" cy="338554"/>
          </a:xfrm>
          <a:prstGeom prst="rect">
            <a:avLst/>
          </a:prstGeom>
          <a:noFill/>
        </p:spPr>
        <p:txBody>
          <a:bodyPr wrap="square" rtlCol="0">
            <a:spAutoFit/>
          </a:bodyPr>
          <a:lstStyle/>
          <a:p>
            <a:r>
              <a:rPr lang="en-GB" sz="1600" noProof="0" dirty="0">
                <a:solidFill>
                  <a:srgbClr val="00ADEE"/>
                </a:solidFill>
              </a:rPr>
              <a:t>Planned journey </a:t>
            </a:r>
            <a:r>
              <a:rPr lang="en-GB" sz="1600" noProof="0" dirty="0">
                <a:solidFill>
                  <a:srgbClr val="C00000"/>
                </a:solidFill>
              </a:rPr>
              <a:t>= “theory”</a:t>
            </a:r>
          </a:p>
        </p:txBody>
      </p:sp>
      <p:sp>
        <p:nvSpPr>
          <p:cNvPr id="32" name="TextBox 31">
            <a:extLst>
              <a:ext uri="{FF2B5EF4-FFF2-40B4-BE49-F238E27FC236}">
                <a16:creationId xmlns:a16="http://schemas.microsoft.com/office/drawing/2014/main" id="{29EBB725-E6C6-48E2-8C25-945E9FB226F2}"/>
              </a:ext>
            </a:extLst>
          </p:cNvPr>
          <p:cNvSpPr txBox="1"/>
          <p:nvPr/>
        </p:nvSpPr>
        <p:spPr>
          <a:xfrm>
            <a:off x="6835347" y="4232526"/>
            <a:ext cx="3504288" cy="338554"/>
          </a:xfrm>
          <a:prstGeom prst="rect">
            <a:avLst/>
          </a:prstGeom>
          <a:noFill/>
        </p:spPr>
        <p:txBody>
          <a:bodyPr wrap="square" rtlCol="0">
            <a:spAutoFit/>
          </a:bodyPr>
          <a:lstStyle/>
          <a:p>
            <a:r>
              <a:rPr lang="en-GB" sz="1600" noProof="0" dirty="0">
                <a:solidFill>
                  <a:srgbClr val="00ADEE"/>
                </a:solidFill>
              </a:rPr>
              <a:t>Actual journey </a:t>
            </a:r>
            <a:r>
              <a:rPr lang="en-GB" sz="1600" noProof="0" dirty="0">
                <a:solidFill>
                  <a:srgbClr val="C00000"/>
                </a:solidFill>
              </a:rPr>
              <a:t>= reality</a:t>
            </a:r>
          </a:p>
        </p:txBody>
      </p:sp>
      <p:pic>
        <p:nvPicPr>
          <p:cNvPr id="33" name="Picture 32">
            <a:extLst>
              <a:ext uri="{FF2B5EF4-FFF2-40B4-BE49-F238E27FC236}">
                <a16:creationId xmlns:a16="http://schemas.microsoft.com/office/drawing/2014/main" id="{C49A6C20-AC5D-4965-A79E-9B3CADAEA173}"/>
              </a:ext>
            </a:extLst>
          </p:cNvPr>
          <p:cNvPicPr>
            <a:picLocks noChangeAspect="1"/>
          </p:cNvPicPr>
          <p:nvPr/>
        </p:nvPicPr>
        <p:blipFill>
          <a:blip r:embed="rId4"/>
          <a:stretch>
            <a:fillRect/>
          </a:stretch>
        </p:blipFill>
        <p:spPr>
          <a:xfrm>
            <a:off x="1330226" y="4783012"/>
            <a:ext cx="3492476" cy="546043"/>
          </a:xfrm>
          <a:prstGeom prst="rect">
            <a:avLst/>
          </a:prstGeom>
        </p:spPr>
      </p:pic>
      <p:sp>
        <p:nvSpPr>
          <p:cNvPr id="4" name="Slide Number Placeholder 3">
            <a:extLst>
              <a:ext uri="{FF2B5EF4-FFF2-40B4-BE49-F238E27FC236}">
                <a16:creationId xmlns:a16="http://schemas.microsoft.com/office/drawing/2014/main" id="{BE34E432-BAD9-C612-D2AF-97473CDFDAA2}"/>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23</a:t>
            </a:fld>
            <a:endParaRPr lang="en-GB" noProof="0" dirty="0"/>
          </a:p>
        </p:txBody>
      </p:sp>
      <p:grpSp>
        <p:nvGrpSpPr>
          <p:cNvPr id="15" name="Group 14">
            <a:extLst>
              <a:ext uri="{FF2B5EF4-FFF2-40B4-BE49-F238E27FC236}">
                <a16:creationId xmlns:a16="http://schemas.microsoft.com/office/drawing/2014/main" id="{CEC8E81C-7F0C-11AC-4BBC-109C929EE36E}"/>
              </a:ext>
            </a:extLst>
          </p:cNvPr>
          <p:cNvGrpSpPr/>
          <p:nvPr/>
        </p:nvGrpSpPr>
        <p:grpSpPr>
          <a:xfrm>
            <a:off x="699436" y="6514010"/>
            <a:ext cx="8447307" cy="198000"/>
            <a:chOff x="1320609" y="3306903"/>
            <a:chExt cx="8447307" cy="198000"/>
          </a:xfrm>
        </p:grpSpPr>
        <p:sp>
          <p:nvSpPr>
            <p:cNvPr id="16" name="AutoShape 63">
              <a:extLst>
                <a:ext uri="{FF2B5EF4-FFF2-40B4-BE49-F238E27FC236}">
                  <a16:creationId xmlns:a16="http://schemas.microsoft.com/office/drawing/2014/main" id="{F157D0AF-104A-DC4D-FC38-56DF5A6D9A65}"/>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17" name="AutoShape 64">
              <a:extLst>
                <a:ext uri="{FF2B5EF4-FFF2-40B4-BE49-F238E27FC236}">
                  <a16:creationId xmlns:a16="http://schemas.microsoft.com/office/drawing/2014/main" id="{109131FB-9AB1-C731-EFA9-E89709E36305}"/>
                </a:ext>
              </a:extLst>
            </p:cNvPr>
            <p:cNvSpPr>
              <a:spLocks noChangeArrowheads="1"/>
            </p:cNvSpPr>
            <p:nvPr/>
          </p:nvSpPr>
          <p:spPr bwMode="auto">
            <a:xfrm>
              <a:off x="4628222" y="3306903"/>
              <a:ext cx="313036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Theoretical foundation and modeling principles</a:t>
              </a:r>
            </a:p>
          </p:txBody>
        </p:sp>
        <p:sp>
          <p:nvSpPr>
            <p:cNvPr id="18" name="AutoShape 65">
              <a:extLst>
                <a:ext uri="{FF2B5EF4-FFF2-40B4-BE49-F238E27FC236}">
                  <a16:creationId xmlns:a16="http://schemas.microsoft.com/office/drawing/2014/main" id="{F16C7D43-BD42-8C5E-B398-015C1A2C65F3}"/>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23" name="AutoShape 64">
              <a:extLst>
                <a:ext uri="{FF2B5EF4-FFF2-40B4-BE49-F238E27FC236}">
                  <a16:creationId xmlns:a16="http://schemas.microsoft.com/office/drawing/2014/main" id="{31763B8C-8CD5-A6BB-4087-DD47671252DD}"/>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Tree>
    <p:extLst>
      <p:ext uri="{BB962C8B-B14F-4D97-AF65-F5344CB8AC3E}">
        <p14:creationId xmlns:p14="http://schemas.microsoft.com/office/powerpoint/2010/main" val="1822095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Two types of touchpoints</a:t>
            </a:r>
          </a:p>
        </p:txBody>
      </p:sp>
      <p:sp>
        <p:nvSpPr>
          <p:cNvPr id="5" name="Content Placeholder 2"/>
          <p:cNvSpPr>
            <a:spLocks noGrp="1"/>
          </p:cNvSpPr>
          <p:nvPr>
            <p:ph idx="1"/>
          </p:nvPr>
        </p:nvSpPr>
        <p:spPr>
          <a:xfrm>
            <a:off x="696913" y="1483361"/>
            <a:ext cx="9588795" cy="1198004"/>
          </a:xfrm>
        </p:spPr>
        <p:txBody>
          <a:bodyPr>
            <a:normAutofit/>
          </a:bodyPr>
          <a:lstStyle/>
          <a:p>
            <a:pPr lvl="0"/>
            <a:r>
              <a:rPr lang="en-GB" noProof="0" dirty="0"/>
              <a:t>A journey is </a:t>
            </a:r>
            <a:r>
              <a:rPr lang="en-GB" noProof="0" dirty="0" err="1"/>
              <a:t>modeled</a:t>
            </a:r>
            <a:r>
              <a:rPr lang="en-GB" noProof="0" dirty="0"/>
              <a:t> as a sequence of touchpoints required for a human user to achieve a specific goal.</a:t>
            </a:r>
          </a:p>
          <a:p>
            <a:pPr lvl="0"/>
            <a:r>
              <a:rPr lang="en-GB" noProof="0" dirty="0"/>
              <a:t>The scope of a journey should be defined in relation to the purpose of the study.</a:t>
            </a:r>
          </a:p>
          <a:p>
            <a:pPr lvl="0"/>
            <a:endParaRPr lang="en-GB" noProof="0" dirty="0"/>
          </a:p>
          <a:p>
            <a:pPr lvl="0"/>
            <a:endParaRPr lang="en-GB" noProof="0" dirty="0"/>
          </a:p>
          <a:p>
            <a:pPr lvl="0"/>
            <a:endParaRPr lang="en-GB" noProof="0" dirty="0"/>
          </a:p>
        </p:txBody>
      </p:sp>
      <p:sp>
        <p:nvSpPr>
          <p:cNvPr id="22" name="TextBox 21"/>
          <p:cNvSpPr txBox="1"/>
          <p:nvPr/>
        </p:nvSpPr>
        <p:spPr>
          <a:xfrm>
            <a:off x="911937" y="2989007"/>
            <a:ext cx="2746564" cy="1077218"/>
          </a:xfrm>
          <a:prstGeom prst="rect">
            <a:avLst/>
          </a:prstGeom>
          <a:noFill/>
        </p:spPr>
        <p:txBody>
          <a:bodyPr wrap="square" rtlCol="0">
            <a:spAutoFit/>
          </a:bodyPr>
          <a:lstStyle/>
          <a:p>
            <a:pPr defTabSz="457200"/>
            <a:r>
              <a:rPr lang="en-GB" sz="1600" b="1" noProof="0" dirty="0">
                <a:solidFill>
                  <a:srgbClr val="00ADEE"/>
                </a:solidFill>
                <a:latin typeface="Calibri"/>
              </a:rPr>
              <a:t>Communication points </a:t>
            </a:r>
            <a:r>
              <a:rPr lang="en-GB" sz="1600" noProof="0" dirty="0">
                <a:solidFill>
                  <a:prstClr val="black"/>
                </a:solidFill>
                <a:latin typeface="Calibri"/>
              </a:rPr>
              <a:t>are instances of communication or interaction between a user and a service provider</a:t>
            </a:r>
          </a:p>
        </p:txBody>
      </p:sp>
      <p:sp>
        <p:nvSpPr>
          <p:cNvPr id="23" name="TextBox 22"/>
          <p:cNvSpPr txBox="1"/>
          <p:nvPr/>
        </p:nvSpPr>
        <p:spPr>
          <a:xfrm>
            <a:off x="4050712" y="2989007"/>
            <a:ext cx="2886297" cy="1077218"/>
          </a:xfrm>
          <a:prstGeom prst="rect">
            <a:avLst/>
          </a:prstGeom>
          <a:noFill/>
        </p:spPr>
        <p:txBody>
          <a:bodyPr wrap="square" rtlCol="0">
            <a:spAutoFit/>
          </a:bodyPr>
          <a:lstStyle/>
          <a:p>
            <a:pPr defTabSz="457200"/>
            <a:r>
              <a:rPr lang="en-GB" sz="1600" b="1" noProof="0" dirty="0">
                <a:solidFill>
                  <a:srgbClr val="00ADEE"/>
                </a:solidFill>
                <a:latin typeface="Calibri"/>
              </a:rPr>
              <a:t>Actions</a:t>
            </a:r>
            <a:r>
              <a:rPr lang="en-GB" sz="1600" noProof="0" dirty="0">
                <a:solidFill>
                  <a:srgbClr val="00ADEE"/>
                </a:solidFill>
                <a:latin typeface="Calibri"/>
              </a:rPr>
              <a:t> </a:t>
            </a:r>
            <a:r>
              <a:rPr lang="en-GB" sz="1600" noProof="0" dirty="0">
                <a:solidFill>
                  <a:prstClr val="black"/>
                </a:solidFill>
                <a:latin typeface="Calibri"/>
              </a:rPr>
              <a:t>are non-communicative events or activities conducted by an actor as part of a customer journey</a:t>
            </a:r>
          </a:p>
        </p:txBody>
      </p:sp>
      <p:cxnSp>
        <p:nvCxnSpPr>
          <p:cNvPr id="24" name="Straight Arrow Connector 23"/>
          <p:cNvCxnSpPr/>
          <p:nvPr/>
        </p:nvCxnSpPr>
        <p:spPr>
          <a:xfrm>
            <a:off x="2184219" y="4180738"/>
            <a:ext cx="0" cy="612000"/>
          </a:xfrm>
          <a:prstGeom prst="straightConnector1">
            <a:avLst/>
          </a:prstGeom>
          <a:ln w="19050">
            <a:solidFill>
              <a:srgbClr val="00B0F0"/>
            </a:solidFill>
            <a:tailEnd type="arrow"/>
          </a:ln>
        </p:spPr>
        <p:style>
          <a:lnRef idx="1">
            <a:schemeClr val="accent2"/>
          </a:lnRef>
          <a:fillRef idx="0">
            <a:schemeClr val="accent2"/>
          </a:fillRef>
          <a:effectRef idx="0">
            <a:schemeClr val="accent2"/>
          </a:effectRef>
          <a:fontRef idx="minor">
            <a:schemeClr val="tx1"/>
          </a:fontRef>
        </p:style>
      </p:cxnSp>
      <p:cxnSp>
        <p:nvCxnSpPr>
          <p:cNvPr id="33" name="Straight Arrow Connector 32"/>
          <p:cNvCxnSpPr/>
          <p:nvPr/>
        </p:nvCxnSpPr>
        <p:spPr>
          <a:xfrm>
            <a:off x="4250531" y="4176723"/>
            <a:ext cx="1" cy="612000"/>
          </a:xfrm>
          <a:prstGeom prst="straightConnector1">
            <a:avLst/>
          </a:prstGeom>
          <a:ln w="19050">
            <a:solidFill>
              <a:srgbClr val="00B0F0"/>
            </a:solidFill>
            <a:tailEnd type="arrow"/>
          </a:ln>
        </p:spPr>
        <p:style>
          <a:lnRef idx="1">
            <a:schemeClr val="accent2"/>
          </a:lnRef>
          <a:fillRef idx="0">
            <a:schemeClr val="accent2"/>
          </a:fillRef>
          <a:effectRef idx="0">
            <a:schemeClr val="accent2"/>
          </a:effectRef>
          <a:fontRef idx="minor">
            <a:schemeClr val="tx1"/>
          </a:fontRef>
        </p:style>
      </p:cxnSp>
      <p:pic>
        <p:nvPicPr>
          <p:cNvPr id="10" name="Picture 9">
            <a:extLst>
              <a:ext uri="{FF2B5EF4-FFF2-40B4-BE49-F238E27FC236}">
                <a16:creationId xmlns:a16="http://schemas.microsoft.com/office/drawing/2014/main" id="{63E11F35-21E2-4EA2-AFF5-D6C3FFEA5950}"/>
              </a:ext>
            </a:extLst>
          </p:cNvPr>
          <p:cNvPicPr>
            <a:picLocks noChangeAspect="1"/>
          </p:cNvPicPr>
          <p:nvPr/>
        </p:nvPicPr>
        <p:blipFill rotWithShape="1">
          <a:blip r:embed="rId3"/>
          <a:srcRect t="18585"/>
          <a:stretch/>
        </p:blipFill>
        <p:spPr>
          <a:xfrm>
            <a:off x="1494812" y="4739728"/>
            <a:ext cx="5469655" cy="1587898"/>
          </a:xfrm>
          <a:prstGeom prst="rect">
            <a:avLst/>
          </a:prstGeom>
        </p:spPr>
      </p:pic>
      <p:sp>
        <p:nvSpPr>
          <p:cNvPr id="3" name="Slide Number Placeholder 3">
            <a:extLst>
              <a:ext uri="{FF2B5EF4-FFF2-40B4-BE49-F238E27FC236}">
                <a16:creationId xmlns:a16="http://schemas.microsoft.com/office/drawing/2014/main" id="{DAD5574F-CD38-4EAB-7C50-B9A907F3153B}"/>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24</a:t>
            </a:fld>
            <a:endParaRPr lang="en-GB" noProof="0" dirty="0"/>
          </a:p>
        </p:txBody>
      </p:sp>
      <p:grpSp>
        <p:nvGrpSpPr>
          <p:cNvPr id="11" name="Group 10">
            <a:extLst>
              <a:ext uri="{FF2B5EF4-FFF2-40B4-BE49-F238E27FC236}">
                <a16:creationId xmlns:a16="http://schemas.microsoft.com/office/drawing/2014/main" id="{11F12CB9-6299-E630-43AB-B4B9C0CF77CC}"/>
              </a:ext>
            </a:extLst>
          </p:cNvPr>
          <p:cNvGrpSpPr/>
          <p:nvPr/>
        </p:nvGrpSpPr>
        <p:grpSpPr>
          <a:xfrm>
            <a:off x="699436" y="6514010"/>
            <a:ext cx="8447307" cy="198000"/>
            <a:chOff x="1320609" y="3306903"/>
            <a:chExt cx="8447307" cy="198000"/>
          </a:xfrm>
        </p:grpSpPr>
        <p:sp>
          <p:nvSpPr>
            <p:cNvPr id="14" name="AutoShape 63">
              <a:extLst>
                <a:ext uri="{FF2B5EF4-FFF2-40B4-BE49-F238E27FC236}">
                  <a16:creationId xmlns:a16="http://schemas.microsoft.com/office/drawing/2014/main" id="{6F22EC1E-A7C8-C323-258A-92345847ACBF}"/>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20" name="AutoShape 64">
              <a:extLst>
                <a:ext uri="{FF2B5EF4-FFF2-40B4-BE49-F238E27FC236}">
                  <a16:creationId xmlns:a16="http://schemas.microsoft.com/office/drawing/2014/main" id="{917E21BD-77BE-9C8D-2C67-4FD9A9DEDECF}"/>
                </a:ext>
              </a:extLst>
            </p:cNvPr>
            <p:cNvSpPr>
              <a:spLocks noChangeArrowheads="1"/>
            </p:cNvSpPr>
            <p:nvPr/>
          </p:nvSpPr>
          <p:spPr bwMode="auto">
            <a:xfrm>
              <a:off x="4628222" y="3306903"/>
              <a:ext cx="313036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Theoretical foundation and modeling principles</a:t>
              </a:r>
            </a:p>
          </p:txBody>
        </p:sp>
        <p:sp>
          <p:nvSpPr>
            <p:cNvPr id="26" name="AutoShape 65">
              <a:extLst>
                <a:ext uri="{FF2B5EF4-FFF2-40B4-BE49-F238E27FC236}">
                  <a16:creationId xmlns:a16="http://schemas.microsoft.com/office/drawing/2014/main" id="{3101C204-BA19-20C6-590D-09F9E3FAEB97}"/>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27" name="AutoShape 64">
              <a:extLst>
                <a:ext uri="{FF2B5EF4-FFF2-40B4-BE49-F238E27FC236}">
                  <a16:creationId xmlns:a16="http://schemas.microsoft.com/office/drawing/2014/main" id="{6B529176-CCD7-5D30-F296-54F937CCE114}"/>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8" name="TextBox 7">
            <a:extLst>
              <a:ext uri="{FF2B5EF4-FFF2-40B4-BE49-F238E27FC236}">
                <a16:creationId xmlns:a16="http://schemas.microsoft.com/office/drawing/2014/main" id="{6B970A97-FC89-C690-A12B-FD62E805FAAE}"/>
              </a:ext>
            </a:extLst>
          </p:cNvPr>
          <p:cNvSpPr txBox="1"/>
          <p:nvPr/>
        </p:nvSpPr>
        <p:spPr>
          <a:xfrm>
            <a:off x="8182961" y="2989007"/>
            <a:ext cx="2009616" cy="892552"/>
          </a:xfrm>
          <a:prstGeom prst="rect">
            <a:avLst/>
          </a:prstGeom>
          <a:noFill/>
        </p:spPr>
        <p:txBody>
          <a:bodyPr wrap="square">
            <a:spAutoFit/>
          </a:bodyPr>
          <a:lstStyle/>
          <a:p>
            <a:pPr lvl="0">
              <a:defRPr/>
            </a:pPr>
            <a:r>
              <a:rPr kumimoji="0" lang="en-GB" sz="1400" b="0" i="0" u="none" strike="noStrike" kern="0" cap="none" spc="0" normalizeH="0" baseline="0" noProof="0" dirty="0">
                <a:ln>
                  <a:noFill/>
                </a:ln>
                <a:solidFill>
                  <a:srgbClr val="C89B14">
                    <a:lumMod val="50000"/>
                  </a:srgbClr>
                </a:solidFill>
                <a:effectLst/>
                <a:uLnTx/>
                <a:uFillTx/>
                <a:latin typeface="Aptos"/>
                <a:ea typeface="+mn-ea"/>
                <a:cs typeface="+mn-cs"/>
              </a:rPr>
              <a:t>💡</a:t>
            </a:r>
          </a:p>
          <a:p>
            <a:pPr lvl="0">
              <a:defRPr/>
            </a:pPr>
            <a:r>
              <a:rPr lang="en-GB" sz="1200" kern="0" dirty="0">
                <a:solidFill>
                  <a:srgbClr val="C89B14">
                    <a:lumMod val="50000"/>
                  </a:srgbClr>
                </a:solidFill>
              </a:rPr>
              <a:t>There are two different types of touchpoints.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rgbClr val="C89B14">
                  <a:lumMod val="50000"/>
                </a:srgbClr>
              </a:solidFill>
              <a:effectLst/>
              <a:uLnTx/>
              <a:uFillTx/>
              <a:latin typeface="Aptos"/>
              <a:ea typeface="+mn-ea"/>
              <a:cs typeface="+mn-cs"/>
            </a:endParaRPr>
          </a:p>
        </p:txBody>
      </p:sp>
      <p:sp>
        <p:nvSpPr>
          <p:cNvPr id="9" name="TextBox 8">
            <a:extLst>
              <a:ext uri="{FF2B5EF4-FFF2-40B4-BE49-F238E27FC236}">
                <a16:creationId xmlns:a16="http://schemas.microsoft.com/office/drawing/2014/main" id="{F6B3233C-E41B-8917-DA76-501D01A7D0CA}"/>
              </a:ext>
            </a:extLst>
          </p:cNvPr>
          <p:cNvSpPr txBox="1"/>
          <p:nvPr/>
        </p:nvSpPr>
        <p:spPr>
          <a:xfrm>
            <a:off x="8182961" y="4513597"/>
            <a:ext cx="2009616" cy="1600438"/>
          </a:xfrm>
          <a:prstGeom prst="rect">
            <a:avLst/>
          </a:prstGeom>
          <a:noFill/>
        </p:spPr>
        <p:txBody>
          <a:bodyPr wrap="square">
            <a:spAutoFit/>
          </a:bodyPr>
          <a:lstStyle/>
          <a:p>
            <a:pPr lvl="0">
              <a:defRPr/>
            </a:pPr>
            <a:r>
              <a:rPr kumimoji="0" lang="en-GB" sz="1400" b="0" i="0" u="none" strike="noStrike" kern="0" cap="none" spc="0" normalizeH="0" baseline="0" noProof="0" dirty="0">
                <a:ln>
                  <a:noFill/>
                </a:ln>
                <a:solidFill>
                  <a:srgbClr val="C89B14">
                    <a:lumMod val="50000"/>
                  </a:srgbClr>
                </a:solidFill>
                <a:effectLst/>
                <a:uLnTx/>
                <a:uFillTx/>
                <a:latin typeface="Aptos"/>
                <a:ea typeface="+mn-ea"/>
                <a:cs typeface="+mn-cs"/>
              </a:rPr>
              <a:t>💡</a:t>
            </a:r>
          </a:p>
          <a:p>
            <a:pPr lvl="0">
              <a:defRPr/>
            </a:pPr>
            <a:r>
              <a:rPr lang="en-GB" sz="1200" kern="0" dirty="0">
                <a:solidFill>
                  <a:srgbClr val="C89B14">
                    <a:lumMod val="50000"/>
                  </a:srgbClr>
                </a:solidFill>
              </a:rPr>
              <a:t>This diagram is called the customer journey diagram. There is also a second diagram type available for journeys involving many actors.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rgbClr val="C89B14">
                  <a:lumMod val="50000"/>
                </a:srgbClr>
              </a:solidFill>
              <a:effectLst/>
              <a:uLnTx/>
              <a:uFillTx/>
              <a:latin typeface="Aptos"/>
              <a:ea typeface="+mn-ea"/>
              <a:cs typeface="+mn-cs"/>
            </a:endParaRPr>
          </a:p>
        </p:txBody>
      </p:sp>
    </p:spTree>
    <p:extLst>
      <p:ext uri="{BB962C8B-B14F-4D97-AF65-F5344CB8AC3E}">
        <p14:creationId xmlns:p14="http://schemas.microsoft.com/office/powerpoint/2010/main" val="4107272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Group versus single journey</a:t>
            </a:r>
          </a:p>
        </p:txBody>
      </p:sp>
      <p:sp>
        <p:nvSpPr>
          <p:cNvPr id="3" name="Content Placeholder 2"/>
          <p:cNvSpPr>
            <a:spLocks noGrp="1"/>
          </p:cNvSpPr>
          <p:nvPr>
            <p:ph idx="1"/>
          </p:nvPr>
        </p:nvSpPr>
        <p:spPr>
          <a:xfrm>
            <a:off x="696912" y="1483360"/>
            <a:ext cx="11179401" cy="4412615"/>
          </a:xfrm>
        </p:spPr>
        <p:txBody>
          <a:bodyPr>
            <a:normAutofit/>
          </a:bodyPr>
          <a:lstStyle/>
          <a:p>
            <a:r>
              <a:rPr lang="en-GB" noProof="0" dirty="0"/>
              <a:t>The planned and actual service processes are </a:t>
            </a:r>
            <a:r>
              <a:rPr lang="en-GB" noProof="0" dirty="0" err="1"/>
              <a:t>modeled</a:t>
            </a:r>
            <a:r>
              <a:rPr lang="en-GB" noProof="0" dirty="0"/>
              <a:t>  as planned and actual customer journeys, respectively. Generic journeys represent collections of alternative paths through a service process.   </a:t>
            </a:r>
          </a:p>
        </p:txBody>
      </p:sp>
      <p:sp>
        <p:nvSpPr>
          <p:cNvPr id="14" name="Content Placeholder 2"/>
          <p:cNvSpPr txBox="1">
            <a:spLocks/>
          </p:cNvSpPr>
          <p:nvPr/>
        </p:nvSpPr>
        <p:spPr>
          <a:xfrm>
            <a:off x="521522" y="2151441"/>
            <a:ext cx="5270852" cy="3939897"/>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800100" lvl="1" indent="-342900">
              <a:lnSpc>
                <a:spcPct val="120000"/>
              </a:lnSpc>
              <a:buFont typeface="+mj-lt"/>
              <a:buAutoNum type="arabicPeriod"/>
            </a:pPr>
            <a:r>
              <a:rPr lang="en-GB" noProof="0" dirty="0">
                <a:solidFill>
                  <a:srgbClr val="00ADEE"/>
                </a:solidFill>
              </a:rPr>
              <a:t>Group of planned journeys</a:t>
            </a:r>
            <a:br>
              <a:rPr lang="en-GB" noProof="0" dirty="0">
                <a:solidFill>
                  <a:srgbClr val="00ADEE"/>
                </a:solidFill>
              </a:rPr>
            </a:br>
            <a:r>
              <a:rPr lang="en-GB" noProof="0" dirty="0"/>
              <a:t>A set of related journeys that represent alternative ways to achieve a common user goal (e.g., parallel channels). Alternatives may also result from configurations and dependencies in the business case. </a:t>
            </a:r>
          </a:p>
          <a:p>
            <a:pPr marL="800100" lvl="1" indent="-342900">
              <a:lnSpc>
                <a:spcPct val="120000"/>
              </a:lnSpc>
              <a:buFont typeface="+mj-lt"/>
              <a:buAutoNum type="arabicPeriod"/>
            </a:pPr>
            <a:endParaRPr lang="en-GB" noProof="0" dirty="0"/>
          </a:p>
          <a:p>
            <a:pPr marL="800100" lvl="1" indent="-342900">
              <a:lnSpc>
                <a:spcPct val="120000"/>
              </a:lnSpc>
              <a:buFont typeface="+mj-lt"/>
              <a:buAutoNum type="arabicPeriod"/>
            </a:pPr>
            <a:r>
              <a:rPr lang="en-GB" noProof="0" dirty="0">
                <a:solidFill>
                  <a:srgbClr val="00ADEE"/>
                </a:solidFill>
              </a:rPr>
              <a:t>Planned journey</a:t>
            </a:r>
            <a:br>
              <a:rPr lang="en-GB" noProof="0" dirty="0">
                <a:solidFill>
                  <a:srgbClr val="00ADEE"/>
                </a:solidFill>
              </a:rPr>
            </a:br>
            <a:r>
              <a:rPr lang="en-GB" noProof="0" dirty="0"/>
              <a:t>One specific journey, as implemented (or planned for the future) by the service provider, given the service conditions</a:t>
            </a:r>
          </a:p>
          <a:p>
            <a:pPr marL="800100" lvl="1" indent="-342900">
              <a:lnSpc>
                <a:spcPct val="120000"/>
              </a:lnSpc>
              <a:buFont typeface="+mj-lt"/>
              <a:buAutoNum type="arabicPeriod"/>
            </a:pPr>
            <a:endParaRPr lang="en-GB" noProof="0" dirty="0">
              <a:solidFill>
                <a:srgbClr val="00ADEE"/>
              </a:solidFill>
            </a:endParaRPr>
          </a:p>
          <a:p>
            <a:pPr marL="800100" lvl="1" indent="-342900">
              <a:lnSpc>
                <a:spcPct val="120000"/>
              </a:lnSpc>
              <a:buFont typeface="+mj-lt"/>
              <a:buAutoNum type="arabicPeriod"/>
            </a:pPr>
            <a:r>
              <a:rPr lang="en-GB" noProof="0" dirty="0">
                <a:solidFill>
                  <a:srgbClr val="00ADEE"/>
                </a:solidFill>
              </a:rPr>
              <a:t>Actual journey</a:t>
            </a:r>
            <a:br>
              <a:rPr lang="en-GB" noProof="0" dirty="0">
                <a:solidFill>
                  <a:srgbClr val="00ADEE"/>
                </a:solidFill>
              </a:rPr>
            </a:br>
            <a:r>
              <a:rPr lang="en-GB" noProof="0" dirty="0"/>
              <a:t>The customer journey as experienced by an individual customer during execution of the service process. The example shows several deviations.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3429" y="2170032"/>
            <a:ext cx="3027752" cy="101133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2577" y="5011315"/>
            <a:ext cx="2582153" cy="132783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0337" y="3892102"/>
            <a:ext cx="2517078" cy="440162"/>
          </a:xfrm>
          <a:prstGeom prst="rect">
            <a:avLst/>
          </a:prstGeom>
        </p:spPr>
      </p:pic>
      <p:sp>
        <p:nvSpPr>
          <p:cNvPr id="18" name="Rectangle 17">
            <a:extLst>
              <a:ext uri="{FF2B5EF4-FFF2-40B4-BE49-F238E27FC236}">
                <a16:creationId xmlns:a16="http://schemas.microsoft.com/office/drawing/2014/main" id="{04FF3104-1EAB-4E6A-BA22-E4CC1C0B84F1}"/>
              </a:ext>
            </a:extLst>
          </p:cNvPr>
          <p:cNvSpPr/>
          <p:nvPr/>
        </p:nvSpPr>
        <p:spPr>
          <a:xfrm>
            <a:off x="9489689" y="4861752"/>
            <a:ext cx="2134039" cy="861774"/>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noProof="0" dirty="0">
                <a:solidFill>
                  <a:schemeClr val="accent4">
                    <a:lumMod val="50000"/>
                  </a:schemeClr>
                </a:solidFill>
              </a:rPr>
              <a:t>An actor’s symbol at the beginning of a journey indicates an actual journey.</a:t>
            </a:r>
          </a:p>
        </p:txBody>
      </p:sp>
      <p:sp>
        <p:nvSpPr>
          <p:cNvPr id="4" name="Slide Number Placeholder 3">
            <a:extLst>
              <a:ext uri="{FF2B5EF4-FFF2-40B4-BE49-F238E27FC236}">
                <a16:creationId xmlns:a16="http://schemas.microsoft.com/office/drawing/2014/main" id="{52E1A6A4-B419-9E1F-CA96-8F561F6F4E78}"/>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25</a:t>
            </a:fld>
            <a:endParaRPr lang="en-GB" noProof="0" dirty="0"/>
          </a:p>
        </p:txBody>
      </p:sp>
      <p:grpSp>
        <p:nvGrpSpPr>
          <p:cNvPr id="21" name="Group 20">
            <a:extLst>
              <a:ext uri="{FF2B5EF4-FFF2-40B4-BE49-F238E27FC236}">
                <a16:creationId xmlns:a16="http://schemas.microsoft.com/office/drawing/2014/main" id="{44D4608D-F3BA-7D26-8DFF-B964DD72098E}"/>
              </a:ext>
            </a:extLst>
          </p:cNvPr>
          <p:cNvGrpSpPr/>
          <p:nvPr/>
        </p:nvGrpSpPr>
        <p:grpSpPr>
          <a:xfrm>
            <a:off x="699436" y="6514010"/>
            <a:ext cx="8447307" cy="198000"/>
            <a:chOff x="1320609" y="3306903"/>
            <a:chExt cx="8447307" cy="198000"/>
          </a:xfrm>
        </p:grpSpPr>
        <p:sp>
          <p:nvSpPr>
            <p:cNvPr id="22" name="AutoShape 63">
              <a:extLst>
                <a:ext uri="{FF2B5EF4-FFF2-40B4-BE49-F238E27FC236}">
                  <a16:creationId xmlns:a16="http://schemas.microsoft.com/office/drawing/2014/main" id="{0778E8B4-D985-7896-3E56-71F5A2DA7452}"/>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23" name="AutoShape 64">
              <a:extLst>
                <a:ext uri="{FF2B5EF4-FFF2-40B4-BE49-F238E27FC236}">
                  <a16:creationId xmlns:a16="http://schemas.microsoft.com/office/drawing/2014/main" id="{089032E9-989D-9B81-B018-259C69342103}"/>
                </a:ext>
              </a:extLst>
            </p:cNvPr>
            <p:cNvSpPr>
              <a:spLocks noChangeArrowheads="1"/>
            </p:cNvSpPr>
            <p:nvPr/>
          </p:nvSpPr>
          <p:spPr bwMode="auto">
            <a:xfrm>
              <a:off x="4628222" y="3306903"/>
              <a:ext cx="313036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Theoretical foundation and modeling principles</a:t>
              </a:r>
            </a:p>
          </p:txBody>
        </p:sp>
        <p:sp>
          <p:nvSpPr>
            <p:cNvPr id="24" name="AutoShape 65">
              <a:extLst>
                <a:ext uri="{FF2B5EF4-FFF2-40B4-BE49-F238E27FC236}">
                  <a16:creationId xmlns:a16="http://schemas.microsoft.com/office/drawing/2014/main" id="{3B3026DD-7C98-F59A-216D-1F0BA3F35CC9}"/>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25" name="AutoShape 64">
              <a:extLst>
                <a:ext uri="{FF2B5EF4-FFF2-40B4-BE49-F238E27FC236}">
                  <a16:creationId xmlns:a16="http://schemas.microsoft.com/office/drawing/2014/main" id="{93AA2424-F117-11B8-4682-14CB77308A78}"/>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Tree>
    <p:extLst>
      <p:ext uri="{BB962C8B-B14F-4D97-AF65-F5344CB8AC3E}">
        <p14:creationId xmlns:p14="http://schemas.microsoft.com/office/powerpoint/2010/main" val="2060977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7EC0E-8CFE-424D-8AF5-64D77111E340}"/>
              </a:ext>
            </a:extLst>
          </p:cNvPr>
          <p:cNvSpPr>
            <a:spLocks noGrp="1"/>
          </p:cNvSpPr>
          <p:nvPr>
            <p:ph type="title"/>
          </p:nvPr>
        </p:nvSpPr>
        <p:spPr/>
        <p:txBody>
          <a:bodyPr/>
          <a:lstStyle/>
          <a:p>
            <a:r>
              <a:rPr lang="en-GB" noProof="0" dirty="0"/>
              <a:t>Example: Group of planned journeys</a:t>
            </a:r>
          </a:p>
        </p:txBody>
      </p:sp>
      <p:sp>
        <p:nvSpPr>
          <p:cNvPr id="305" name="TextBox 304">
            <a:extLst>
              <a:ext uri="{FF2B5EF4-FFF2-40B4-BE49-F238E27FC236}">
                <a16:creationId xmlns:a16="http://schemas.microsoft.com/office/drawing/2014/main" id="{0DBF0D01-D33F-4C68-91B2-C55C2397487D}"/>
              </a:ext>
            </a:extLst>
          </p:cNvPr>
          <p:cNvSpPr txBox="1"/>
          <p:nvPr/>
        </p:nvSpPr>
        <p:spPr>
          <a:xfrm>
            <a:off x="8594272" y="1505064"/>
            <a:ext cx="3183867" cy="1169551"/>
          </a:xfrm>
          <a:prstGeom prst="rect">
            <a:avLst/>
          </a:prstGeom>
          <a:noFill/>
        </p:spPr>
        <p:txBody>
          <a:bodyPr wrap="square" rtlCol="0">
            <a:spAutoFit/>
          </a:bodyPr>
          <a:lstStyle/>
          <a:p>
            <a:r>
              <a:rPr lang="en-GB" sz="1400" noProof="0" dirty="0">
                <a:solidFill>
                  <a:srgbClr val="00B0F0"/>
                </a:solidFill>
              </a:rPr>
              <a:t>Each circle represents a communication point through which the customer and company communicate, for example by e-mail, SMS, or app.</a:t>
            </a:r>
          </a:p>
        </p:txBody>
      </p:sp>
      <p:sp>
        <p:nvSpPr>
          <p:cNvPr id="313" name="TextBox 312">
            <a:extLst>
              <a:ext uri="{FF2B5EF4-FFF2-40B4-BE49-F238E27FC236}">
                <a16:creationId xmlns:a16="http://schemas.microsoft.com/office/drawing/2014/main" id="{426AB4B2-A908-41D8-AA22-63EF3139CEE0}"/>
              </a:ext>
            </a:extLst>
          </p:cNvPr>
          <p:cNvSpPr txBox="1"/>
          <p:nvPr/>
        </p:nvSpPr>
        <p:spPr>
          <a:xfrm>
            <a:off x="3553205" y="6476068"/>
            <a:ext cx="6958828" cy="276999"/>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6350" cap="flat" cmpd="sng" algn="ctr">
            <a:solidFill>
              <a:srgbClr val="A5A5A5"/>
            </a:solidFill>
            <a:prstDash val="solid"/>
            <a:miter lim="800000"/>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Calibri" panose="020F0502020204030204"/>
                <a:ea typeface="+mn-ea"/>
                <a:cs typeface="+mn-cs"/>
              </a:rPr>
              <a:t>    9                            x                     18                                                           x                4            =         648</a:t>
            </a:r>
          </a:p>
        </p:txBody>
      </p:sp>
      <p:sp>
        <p:nvSpPr>
          <p:cNvPr id="314" name="TextBox 313">
            <a:extLst>
              <a:ext uri="{FF2B5EF4-FFF2-40B4-BE49-F238E27FC236}">
                <a16:creationId xmlns:a16="http://schemas.microsoft.com/office/drawing/2014/main" id="{F621B33F-B7F9-4AF7-B1DE-B5A9FBF7725B}"/>
              </a:ext>
            </a:extLst>
          </p:cNvPr>
          <p:cNvSpPr txBox="1"/>
          <p:nvPr/>
        </p:nvSpPr>
        <p:spPr>
          <a:xfrm>
            <a:off x="1471617" y="6474729"/>
            <a:ext cx="2081588" cy="276999"/>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6350" cap="flat" cmpd="sng" algn="ctr">
            <a:solidFill>
              <a:srgbClr val="A5A5A5"/>
            </a:solidFill>
            <a:prstDash val="solid"/>
            <a:miter lim="800000"/>
          </a:ln>
          <a:effectLst/>
        </p:spPr>
        <p:txBody>
          <a:bodyPr wrap="square" rtlCol="0">
            <a:spAutoFit/>
          </a:bodyPr>
          <a:lstStyle>
            <a:defPPr>
              <a:defRPr lang="en-US"/>
            </a:defPPr>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Calibri" panose="020F0502020204030204"/>
                <a:ea typeface="+mn-ea"/>
                <a:cs typeface="+mn-cs"/>
              </a:rPr>
              <a:t>Number of journeys       = </a:t>
            </a:r>
          </a:p>
        </p:txBody>
      </p:sp>
      <p:sp>
        <p:nvSpPr>
          <p:cNvPr id="324" name="TextBox 323">
            <a:extLst>
              <a:ext uri="{FF2B5EF4-FFF2-40B4-BE49-F238E27FC236}">
                <a16:creationId xmlns:a16="http://schemas.microsoft.com/office/drawing/2014/main" id="{47415B12-0750-459D-BE0E-062084D40829}"/>
              </a:ext>
            </a:extLst>
          </p:cNvPr>
          <p:cNvSpPr txBox="1"/>
          <p:nvPr/>
        </p:nvSpPr>
        <p:spPr>
          <a:xfrm>
            <a:off x="8594272" y="4718339"/>
            <a:ext cx="2970443" cy="738664"/>
          </a:xfrm>
          <a:prstGeom prst="rect">
            <a:avLst/>
          </a:prstGeom>
          <a:noFill/>
        </p:spPr>
        <p:txBody>
          <a:bodyPr wrap="square" rtlCol="0">
            <a:spAutoFit/>
          </a:bodyPr>
          <a:lstStyle/>
          <a:p>
            <a:r>
              <a:rPr lang="en-GB" sz="1400" noProof="0" dirty="0">
                <a:solidFill>
                  <a:srgbClr val="00B0F0"/>
                </a:solidFill>
              </a:rPr>
              <a:t>All the digital touchpoints leave traces and involve internal systems and work processes.</a:t>
            </a:r>
          </a:p>
        </p:txBody>
      </p:sp>
      <p:sp>
        <p:nvSpPr>
          <p:cNvPr id="304" name="TextBox 303">
            <a:extLst>
              <a:ext uri="{FF2B5EF4-FFF2-40B4-BE49-F238E27FC236}">
                <a16:creationId xmlns:a16="http://schemas.microsoft.com/office/drawing/2014/main" id="{2FD50C6A-B612-4A84-97B0-8559407A6AEA}"/>
              </a:ext>
            </a:extLst>
          </p:cNvPr>
          <p:cNvSpPr txBox="1"/>
          <p:nvPr/>
        </p:nvSpPr>
        <p:spPr>
          <a:xfrm>
            <a:off x="2942288" y="1668126"/>
            <a:ext cx="256859" cy="261610"/>
          </a:xfrm>
          <a:prstGeom prst="rect">
            <a:avLst/>
          </a:prstGeom>
          <a:noFill/>
        </p:spPr>
        <p:txBody>
          <a:bodyPr wrap="square" rtlCol="0">
            <a:spAutoFit/>
          </a:bodyPr>
          <a:lstStyle/>
          <a:p>
            <a:pPr algn="ctr"/>
            <a:r>
              <a:rPr lang="en-GB" sz="1100" noProof="0" dirty="0"/>
              <a:t>1</a:t>
            </a:r>
          </a:p>
        </p:txBody>
      </p:sp>
      <p:sp>
        <p:nvSpPr>
          <p:cNvPr id="312" name="TextBox 311">
            <a:extLst>
              <a:ext uri="{FF2B5EF4-FFF2-40B4-BE49-F238E27FC236}">
                <a16:creationId xmlns:a16="http://schemas.microsoft.com/office/drawing/2014/main" id="{CBA04089-660F-48DB-A9DA-103CD50424D1}"/>
              </a:ext>
            </a:extLst>
          </p:cNvPr>
          <p:cNvSpPr txBox="1"/>
          <p:nvPr/>
        </p:nvSpPr>
        <p:spPr>
          <a:xfrm>
            <a:off x="2942288" y="2490280"/>
            <a:ext cx="256859" cy="261610"/>
          </a:xfrm>
          <a:prstGeom prst="rect">
            <a:avLst/>
          </a:prstGeom>
          <a:noFill/>
        </p:spPr>
        <p:txBody>
          <a:bodyPr wrap="square" rtlCol="0">
            <a:spAutoFit/>
          </a:bodyPr>
          <a:lstStyle/>
          <a:p>
            <a:pPr algn="ctr"/>
            <a:r>
              <a:rPr lang="en-GB" sz="1100" noProof="0" dirty="0"/>
              <a:t>2</a:t>
            </a:r>
          </a:p>
        </p:txBody>
      </p:sp>
      <p:sp>
        <p:nvSpPr>
          <p:cNvPr id="316" name="TextBox 315">
            <a:extLst>
              <a:ext uri="{FF2B5EF4-FFF2-40B4-BE49-F238E27FC236}">
                <a16:creationId xmlns:a16="http://schemas.microsoft.com/office/drawing/2014/main" id="{01CD7F00-19ED-41FE-854A-58904506D9CA}"/>
              </a:ext>
            </a:extLst>
          </p:cNvPr>
          <p:cNvSpPr txBox="1"/>
          <p:nvPr/>
        </p:nvSpPr>
        <p:spPr>
          <a:xfrm>
            <a:off x="2942288" y="3597902"/>
            <a:ext cx="256859" cy="261610"/>
          </a:xfrm>
          <a:prstGeom prst="rect">
            <a:avLst/>
          </a:prstGeom>
          <a:noFill/>
        </p:spPr>
        <p:txBody>
          <a:bodyPr wrap="square" rtlCol="0">
            <a:spAutoFit/>
          </a:bodyPr>
          <a:lstStyle/>
          <a:p>
            <a:pPr algn="ctr"/>
            <a:r>
              <a:rPr lang="en-GB" sz="1100" noProof="0" dirty="0"/>
              <a:t>3</a:t>
            </a:r>
          </a:p>
        </p:txBody>
      </p:sp>
      <p:sp>
        <p:nvSpPr>
          <p:cNvPr id="317" name="TextBox 316">
            <a:extLst>
              <a:ext uri="{FF2B5EF4-FFF2-40B4-BE49-F238E27FC236}">
                <a16:creationId xmlns:a16="http://schemas.microsoft.com/office/drawing/2014/main" id="{50B9AA24-AE42-492C-BE01-216416CFDD8D}"/>
              </a:ext>
            </a:extLst>
          </p:cNvPr>
          <p:cNvSpPr txBox="1"/>
          <p:nvPr/>
        </p:nvSpPr>
        <p:spPr>
          <a:xfrm>
            <a:off x="2942288" y="4411275"/>
            <a:ext cx="256859" cy="261610"/>
          </a:xfrm>
          <a:prstGeom prst="rect">
            <a:avLst/>
          </a:prstGeom>
          <a:noFill/>
        </p:spPr>
        <p:txBody>
          <a:bodyPr wrap="square" rtlCol="0">
            <a:spAutoFit/>
          </a:bodyPr>
          <a:lstStyle/>
          <a:p>
            <a:pPr algn="ctr"/>
            <a:r>
              <a:rPr lang="en-GB" sz="1100" noProof="0" dirty="0"/>
              <a:t>4</a:t>
            </a:r>
          </a:p>
        </p:txBody>
      </p:sp>
      <p:sp>
        <p:nvSpPr>
          <p:cNvPr id="318" name="TextBox 317">
            <a:extLst>
              <a:ext uri="{FF2B5EF4-FFF2-40B4-BE49-F238E27FC236}">
                <a16:creationId xmlns:a16="http://schemas.microsoft.com/office/drawing/2014/main" id="{25F7C903-6933-4811-9CC5-EF6D11782231}"/>
              </a:ext>
            </a:extLst>
          </p:cNvPr>
          <p:cNvSpPr txBox="1"/>
          <p:nvPr/>
        </p:nvSpPr>
        <p:spPr>
          <a:xfrm>
            <a:off x="2942288" y="4977995"/>
            <a:ext cx="256859" cy="261610"/>
          </a:xfrm>
          <a:prstGeom prst="rect">
            <a:avLst/>
          </a:prstGeom>
          <a:noFill/>
        </p:spPr>
        <p:txBody>
          <a:bodyPr wrap="square" rtlCol="0">
            <a:spAutoFit/>
          </a:bodyPr>
          <a:lstStyle/>
          <a:p>
            <a:pPr algn="ctr"/>
            <a:r>
              <a:rPr lang="en-GB" sz="1100" noProof="0" dirty="0"/>
              <a:t>5</a:t>
            </a:r>
          </a:p>
        </p:txBody>
      </p:sp>
      <p:sp>
        <p:nvSpPr>
          <p:cNvPr id="15" name="TextBox 14">
            <a:extLst>
              <a:ext uri="{FF2B5EF4-FFF2-40B4-BE49-F238E27FC236}">
                <a16:creationId xmlns:a16="http://schemas.microsoft.com/office/drawing/2014/main" id="{764B82CF-3A9F-48EE-B612-84FDDC74BBD9}"/>
              </a:ext>
            </a:extLst>
          </p:cNvPr>
          <p:cNvSpPr txBox="1"/>
          <p:nvPr/>
        </p:nvSpPr>
        <p:spPr>
          <a:xfrm>
            <a:off x="749986" y="2133202"/>
            <a:ext cx="1893910" cy="954107"/>
          </a:xfrm>
          <a:prstGeom prst="rect">
            <a:avLst/>
          </a:prstGeom>
          <a:noFill/>
        </p:spPr>
        <p:txBody>
          <a:bodyPr wrap="square" rtlCol="0">
            <a:spAutoFit/>
          </a:bodyPr>
          <a:lstStyle/>
          <a:p>
            <a:r>
              <a:rPr lang="en-GB" sz="1400" noProof="0" dirty="0">
                <a:solidFill>
                  <a:srgbClr val="00B0F0"/>
                </a:solidFill>
              </a:rPr>
              <a:t>A utility company offers five different ways to become a new customer</a:t>
            </a:r>
            <a:r>
              <a:rPr lang="en-GB" sz="1400" noProof="0" dirty="0">
                <a:solidFill>
                  <a:schemeClr val="accent2"/>
                </a:solidFill>
              </a:rPr>
              <a:t>.</a:t>
            </a:r>
          </a:p>
        </p:txBody>
      </p:sp>
      <p:grpSp>
        <p:nvGrpSpPr>
          <p:cNvPr id="14" name="Group 13">
            <a:extLst>
              <a:ext uri="{FF2B5EF4-FFF2-40B4-BE49-F238E27FC236}">
                <a16:creationId xmlns:a16="http://schemas.microsoft.com/office/drawing/2014/main" id="{E2BCAB85-4231-4A56-A7C8-3321AFE9EC17}"/>
              </a:ext>
            </a:extLst>
          </p:cNvPr>
          <p:cNvGrpSpPr/>
          <p:nvPr/>
        </p:nvGrpSpPr>
        <p:grpSpPr>
          <a:xfrm>
            <a:off x="3168810" y="1441940"/>
            <a:ext cx="6508589" cy="4823074"/>
            <a:chOff x="3168810" y="1441940"/>
            <a:chExt cx="6508589" cy="4823074"/>
          </a:xfrm>
        </p:grpSpPr>
        <p:grpSp>
          <p:nvGrpSpPr>
            <p:cNvPr id="16" name="Group 15">
              <a:extLst>
                <a:ext uri="{FF2B5EF4-FFF2-40B4-BE49-F238E27FC236}">
                  <a16:creationId xmlns:a16="http://schemas.microsoft.com/office/drawing/2014/main" id="{56099782-E382-453C-A557-F70EC6123048}"/>
                </a:ext>
              </a:extLst>
            </p:cNvPr>
            <p:cNvGrpSpPr/>
            <p:nvPr/>
          </p:nvGrpSpPr>
          <p:grpSpPr>
            <a:xfrm>
              <a:off x="5078640" y="1441940"/>
              <a:ext cx="2553863" cy="1529635"/>
              <a:chOff x="4654336" y="459542"/>
              <a:chExt cx="2558587" cy="1529635"/>
            </a:xfrm>
          </p:grpSpPr>
          <p:cxnSp>
            <p:nvCxnSpPr>
              <p:cNvPr id="248" name="Straight Connector 247">
                <a:extLst>
                  <a:ext uri="{FF2B5EF4-FFF2-40B4-BE49-F238E27FC236}">
                    <a16:creationId xmlns:a16="http://schemas.microsoft.com/office/drawing/2014/main" id="{6C08AE82-B0EE-4ED4-83C9-B4ACDEA07BF3}"/>
                  </a:ext>
                </a:extLst>
              </p:cNvPr>
              <p:cNvCxnSpPr>
                <a:cxnSpLocks/>
                <a:stCxn id="256" idx="6"/>
                <a:endCxn id="302" idx="2"/>
              </p:cNvCxnSpPr>
              <p:nvPr/>
            </p:nvCxnSpPr>
            <p:spPr>
              <a:xfrm flipV="1">
                <a:off x="4708336" y="808503"/>
                <a:ext cx="2450587" cy="16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249" name="Oval 248">
                <a:extLst>
                  <a:ext uri="{FF2B5EF4-FFF2-40B4-BE49-F238E27FC236}">
                    <a16:creationId xmlns:a16="http://schemas.microsoft.com/office/drawing/2014/main" id="{07E4D1A4-E0E4-473D-B943-F5135CF5EEB8}"/>
                  </a:ext>
                </a:extLst>
              </p:cNvPr>
              <p:cNvSpPr>
                <a:spLocks noChangeAspect="1"/>
              </p:cNvSpPr>
              <p:nvPr/>
            </p:nvSpPr>
            <p:spPr>
              <a:xfrm>
                <a:off x="4830340" y="7366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50" name="Oval 249">
                <a:extLst>
                  <a:ext uri="{FF2B5EF4-FFF2-40B4-BE49-F238E27FC236}">
                    <a16:creationId xmlns:a16="http://schemas.microsoft.com/office/drawing/2014/main" id="{36602CC6-A864-44C4-AD74-3878B5C1D969}"/>
                  </a:ext>
                </a:extLst>
              </p:cNvPr>
              <p:cNvSpPr>
                <a:spLocks noChangeAspect="1"/>
              </p:cNvSpPr>
              <p:nvPr/>
            </p:nvSpPr>
            <p:spPr>
              <a:xfrm>
                <a:off x="5173188" y="7366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51" name="Oval 250">
                <a:extLst>
                  <a:ext uri="{FF2B5EF4-FFF2-40B4-BE49-F238E27FC236}">
                    <a16:creationId xmlns:a16="http://schemas.microsoft.com/office/drawing/2014/main" id="{95A6CA1C-A4B0-49E9-B311-4787E77677F1}"/>
                  </a:ext>
                </a:extLst>
              </p:cNvPr>
              <p:cNvSpPr>
                <a:spLocks noChangeAspect="1"/>
              </p:cNvSpPr>
              <p:nvPr/>
            </p:nvSpPr>
            <p:spPr>
              <a:xfrm>
                <a:off x="5516036" y="7366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52" name="Oval 251">
                <a:extLst>
                  <a:ext uri="{FF2B5EF4-FFF2-40B4-BE49-F238E27FC236}">
                    <a16:creationId xmlns:a16="http://schemas.microsoft.com/office/drawing/2014/main" id="{D9C51536-C210-4125-BCF2-B6D63FEA921A}"/>
                  </a:ext>
                </a:extLst>
              </p:cNvPr>
              <p:cNvSpPr>
                <a:spLocks noChangeAspect="1"/>
              </p:cNvSpPr>
              <p:nvPr/>
            </p:nvSpPr>
            <p:spPr>
              <a:xfrm>
                <a:off x="5858884" y="7366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53" name="Oval 252">
                <a:extLst>
                  <a:ext uri="{FF2B5EF4-FFF2-40B4-BE49-F238E27FC236}">
                    <a16:creationId xmlns:a16="http://schemas.microsoft.com/office/drawing/2014/main" id="{72279C4C-1D52-4C39-B5A3-9AE7516D483D}"/>
                  </a:ext>
                </a:extLst>
              </p:cNvPr>
              <p:cNvSpPr>
                <a:spLocks noChangeAspect="1"/>
              </p:cNvSpPr>
              <p:nvPr/>
            </p:nvSpPr>
            <p:spPr>
              <a:xfrm>
                <a:off x="6201732" y="7366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54" name="Oval 253">
                <a:extLst>
                  <a:ext uri="{FF2B5EF4-FFF2-40B4-BE49-F238E27FC236}">
                    <a16:creationId xmlns:a16="http://schemas.microsoft.com/office/drawing/2014/main" id="{C586334E-EAEC-43B1-80F2-4ACADD823599}"/>
                  </a:ext>
                </a:extLst>
              </p:cNvPr>
              <p:cNvSpPr>
                <a:spLocks noChangeAspect="1"/>
              </p:cNvSpPr>
              <p:nvPr/>
            </p:nvSpPr>
            <p:spPr>
              <a:xfrm>
                <a:off x="6544580" y="7366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55" name="Oval 254">
                <a:extLst>
                  <a:ext uri="{FF2B5EF4-FFF2-40B4-BE49-F238E27FC236}">
                    <a16:creationId xmlns:a16="http://schemas.microsoft.com/office/drawing/2014/main" id="{182512FA-1492-4740-A9DD-4010D52C5504}"/>
                  </a:ext>
                </a:extLst>
              </p:cNvPr>
              <p:cNvSpPr>
                <a:spLocks noChangeAspect="1"/>
              </p:cNvSpPr>
              <p:nvPr/>
            </p:nvSpPr>
            <p:spPr>
              <a:xfrm>
                <a:off x="6887427" y="7366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56" name="Oval 255">
                <a:extLst>
                  <a:ext uri="{FF2B5EF4-FFF2-40B4-BE49-F238E27FC236}">
                    <a16:creationId xmlns:a16="http://schemas.microsoft.com/office/drawing/2014/main" id="{62DA8CBD-968B-4D15-AA70-1ED4FF8FA052}"/>
                  </a:ext>
                </a:extLst>
              </p:cNvPr>
              <p:cNvSpPr>
                <a:spLocks noChangeAspect="1"/>
              </p:cNvSpPr>
              <p:nvPr/>
            </p:nvSpPr>
            <p:spPr>
              <a:xfrm>
                <a:off x="4654336" y="781669"/>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257" name="Straight Connector 256">
                <a:extLst>
                  <a:ext uri="{FF2B5EF4-FFF2-40B4-BE49-F238E27FC236}">
                    <a16:creationId xmlns:a16="http://schemas.microsoft.com/office/drawing/2014/main" id="{FAF6E369-91F3-4BBF-B401-34FC63495307}"/>
                  </a:ext>
                </a:extLst>
              </p:cNvPr>
              <p:cNvCxnSpPr>
                <a:cxnSpLocks/>
                <a:stCxn id="265" idx="6"/>
                <a:endCxn id="303" idx="2"/>
              </p:cNvCxnSpPr>
              <p:nvPr/>
            </p:nvCxnSpPr>
            <p:spPr>
              <a:xfrm flipV="1">
                <a:off x="4708336" y="1085630"/>
                <a:ext cx="2450587" cy="16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258" name="Oval 257">
                <a:extLst>
                  <a:ext uri="{FF2B5EF4-FFF2-40B4-BE49-F238E27FC236}">
                    <a16:creationId xmlns:a16="http://schemas.microsoft.com/office/drawing/2014/main" id="{95DD2ECC-B09E-41CB-B770-ECF0DB1BF9A3}"/>
                  </a:ext>
                </a:extLst>
              </p:cNvPr>
              <p:cNvSpPr>
                <a:spLocks noChangeAspect="1"/>
              </p:cNvSpPr>
              <p:nvPr/>
            </p:nvSpPr>
            <p:spPr>
              <a:xfrm>
                <a:off x="4830340" y="1013796"/>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59" name="Oval 258">
                <a:extLst>
                  <a:ext uri="{FF2B5EF4-FFF2-40B4-BE49-F238E27FC236}">
                    <a16:creationId xmlns:a16="http://schemas.microsoft.com/office/drawing/2014/main" id="{CB079CAD-5937-4CC8-A26A-CAF637E69593}"/>
                  </a:ext>
                </a:extLst>
              </p:cNvPr>
              <p:cNvSpPr>
                <a:spLocks noChangeAspect="1"/>
              </p:cNvSpPr>
              <p:nvPr/>
            </p:nvSpPr>
            <p:spPr>
              <a:xfrm>
                <a:off x="5173188" y="1013796"/>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60" name="Oval 259">
                <a:extLst>
                  <a:ext uri="{FF2B5EF4-FFF2-40B4-BE49-F238E27FC236}">
                    <a16:creationId xmlns:a16="http://schemas.microsoft.com/office/drawing/2014/main" id="{7DC5E286-EFEF-4B22-9DA0-6B044D553121}"/>
                  </a:ext>
                </a:extLst>
              </p:cNvPr>
              <p:cNvSpPr>
                <a:spLocks noChangeAspect="1"/>
              </p:cNvSpPr>
              <p:nvPr/>
            </p:nvSpPr>
            <p:spPr>
              <a:xfrm>
                <a:off x="5516036" y="1013796"/>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61" name="Oval 260">
                <a:extLst>
                  <a:ext uri="{FF2B5EF4-FFF2-40B4-BE49-F238E27FC236}">
                    <a16:creationId xmlns:a16="http://schemas.microsoft.com/office/drawing/2014/main" id="{F4002CF6-8348-4815-9B8B-A13B08C45D57}"/>
                  </a:ext>
                </a:extLst>
              </p:cNvPr>
              <p:cNvSpPr>
                <a:spLocks noChangeAspect="1"/>
              </p:cNvSpPr>
              <p:nvPr/>
            </p:nvSpPr>
            <p:spPr>
              <a:xfrm>
                <a:off x="5858884" y="1013796"/>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62" name="Oval 261">
                <a:extLst>
                  <a:ext uri="{FF2B5EF4-FFF2-40B4-BE49-F238E27FC236}">
                    <a16:creationId xmlns:a16="http://schemas.microsoft.com/office/drawing/2014/main" id="{3904F145-C447-46FD-8AC0-BEBB5A0C20C3}"/>
                  </a:ext>
                </a:extLst>
              </p:cNvPr>
              <p:cNvSpPr>
                <a:spLocks noChangeAspect="1"/>
              </p:cNvSpPr>
              <p:nvPr/>
            </p:nvSpPr>
            <p:spPr>
              <a:xfrm>
                <a:off x="6201732" y="1013796"/>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63" name="Oval 262">
                <a:extLst>
                  <a:ext uri="{FF2B5EF4-FFF2-40B4-BE49-F238E27FC236}">
                    <a16:creationId xmlns:a16="http://schemas.microsoft.com/office/drawing/2014/main" id="{6E8078E4-9A90-4007-AD77-A604799BF11B}"/>
                  </a:ext>
                </a:extLst>
              </p:cNvPr>
              <p:cNvSpPr>
                <a:spLocks noChangeAspect="1"/>
              </p:cNvSpPr>
              <p:nvPr/>
            </p:nvSpPr>
            <p:spPr>
              <a:xfrm>
                <a:off x="6544580" y="1013796"/>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64" name="Oval 263">
                <a:extLst>
                  <a:ext uri="{FF2B5EF4-FFF2-40B4-BE49-F238E27FC236}">
                    <a16:creationId xmlns:a16="http://schemas.microsoft.com/office/drawing/2014/main" id="{31DA88B7-8220-4AD6-B51A-7513E8A905FD}"/>
                  </a:ext>
                </a:extLst>
              </p:cNvPr>
              <p:cNvSpPr>
                <a:spLocks noChangeAspect="1"/>
              </p:cNvSpPr>
              <p:nvPr/>
            </p:nvSpPr>
            <p:spPr>
              <a:xfrm>
                <a:off x="6887427" y="1013796"/>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65" name="Oval 264">
                <a:extLst>
                  <a:ext uri="{FF2B5EF4-FFF2-40B4-BE49-F238E27FC236}">
                    <a16:creationId xmlns:a16="http://schemas.microsoft.com/office/drawing/2014/main" id="{F4BA612B-7C78-42BD-B043-DF856EBE56F6}"/>
                  </a:ext>
                </a:extLst>
              </p:cNvPr>
              <p:cNvSpPr>
                <a:spLocks noChangeAspect="1"/>
              </p:cNvSpPr>
              <p:nvPr/>
            </p:nvSpPr>
            <p:spPr>
              <a:xfrm>
                <a:off x="4654336" y="1058796"/>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266" name="Straight Connector 265">
                <a:extLst>
                  <a:ext uri="{FF2B5EF4-FFF2-40B4-BE49-F238E27FC236}">
                    <a16:creationId xmlns:a16="http://schemas.microsoft.com/office/drawing/2014/main" id="{EAE6FD33-5358-4F15-AA45-BFD810835798}"/>
                  </a:ext>
                </a:extLst>
              </p:cNvPr>
              <p:cNvCxnSpPr>
                <a:cxnSpLocks/>
                <a:stCxn id="274" idx="6"/>
                <a:endCxn id="307" idx="2"/>
              </p:cNvCxnSpPr>
              <p:nvPr/>
            </p:nvCxnSpPr>
            <p:spPr>
              <a:xfrm flipV="1">
                <a:off x="4708336" y="1362757"/>
                <a:ext cx="2450587" cy="16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267" name="Oval 266">
                <a:extLst>
                  <a:ext uri="{FF2B5EF4-FFF2-40B4-BE49-F238E27FC236}">
                    <a16:creationId xmlns:a16="http://schemas.microsoft.com/office/drawing/2014/main" id="{633C8A47-1A05-4D14-917D-BDF6B76136E3}"/>
                  </a:ext>
                </a:extLst>
              </p:cNvPr>
              <p:cNvSpPr>
                <a:spLocks noChangeAspect="1"/>
              </p:cNvSpPr>
              <p:nvPr/>
            </p:nvSpPr>
            <p:spPr>
              <a:xfrm>
                <a:off x="4830340" y="1290923"/>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68" name="Oval 267">
                <a:extLst>
                  <a:ext uri="{FF2B5EF4-FFF2-40B4-BE49-F238E27FC236}">
                    <a16:creationId xmlns:a16="http://schemas.microsoft.com/office/drawing/2014/main" id="{8E4FABFB-397F-47AD-925F-E4A7392C0276}"/>
                  </a:ext>
                </a:extLst>
              </p:cNvPr>
              <p:cNvSpPr>
                <a:spLocks noChangeAspect="1"/>
              </p:cNvSpPr>
              <p:nvPr/>
            </p:nvSpPr>
            <p:spPr>
              <a:xfrm>
                <a:off x="5173188" y="1290923"/>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69" name="Oval 268">
                <a:extLst>
                  <a:ext uri="{FF2B5EF4-FFF2-40B4-BE49-F238E27FC236}">
                    <a16:creationId xmlns:a16="http://schemas.microsoft.com/office/drawing/2014/main" id="{06CF5CAB-F017-4881-BA7B-6768E231F65D}"/>
                  </a:ext>
                </a:extLst>
              </p:cNvPr>
              <p:cNvSpPr>
                <a:spLocks noChangeAspect="1"/>
              </p:cNvSpPr>
              <p:nvPr/>
            </p:nvSpPr>
            <p:spPr>
              <a:xfrm>
                <a:off x="5516036" y="1290923"/>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70" name="Oval 269">
                <a:extLst>
                  <a:ext uri="{FF2B5EF4-FFF2-40B4-BE49-F238E27FC236}">
                    <a16:creationId xmlns:a16="http://schemas.microsoft.com/office/drawing/2014/main" id="{262117FA-4937-4D84-9EAD-C40BECF99E1A}"/>
                  </a:ext>
                </a:extLst>
              </p:cNvPr>
              <p:cNvSpPr>
                <a:spLocks noChangeAspect="1"/>
              </p:cNvSpPr>
              <p:nvPr/>
            </p:nvSpPr>
            <p:spPr>
              <a:xfrm>
                <a:off x="5858884" y="1290923"/>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71" name="Oval 270">
                <a:extLst>
                  <a:ext uri="{FF2B5EF4-FFF2-40B4-BE49-F238E27FC236}">
                    <a16:creationId xmlns:a16="http://schemas.microsoft.com/office/drawing/2014/main" id="{9CCCD781-9A39-42E5-809F-572281C71631}"/>
                  </a:ext>
                </a:extLst>
              </p:cNvPr>
              <p:cNvSpPr>
                <a:spLocks noChangeAspect="1"/>
              </p:cNvSpPr>
              <p:nvPr/>
            </p:nvSpPr>
            <p:spPr>
              <a:xfrm>
                <a:off x="6201732" y="1290923"/>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72" name="Oval 271">
                <a:extLst>
                  <a:ext uri="{FF2B5EF4-FFF2-40B4-BE49-F238E27FC236}">
                    <a16:creationId xmlns:a16="http://schemas.microsoft.com/office/drawing/2014/main" id="{75B00634-AE5A-4288-8113-1C7A469BA890}"/>
                  </a:ext>
                </a:extLst>
              </p:cNvPr>
              <p:cNvSpPr>
                <a:spLocks noChangeAspect="1"/>
              </p:cNvSpPr>
              <p:nvPr/>
            </p:nvSpPr>
            <p:spPr>
              <a:xfrm>
                <a:off x="6544580" y="1290923"/>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73" name="Oval 272">
                <a:extLst>
                  <a:ext uri="{FF2B5EF4-FFF2-40B4-BE49-F238E27FC236}">
                    <a16:creationId xmlns:a16="http://schemas.microsoft.com/office/drawing/2014/main" id="{DAA8ACDB-CC60-45DF-9E85-73C2C644C562}"/>
                  </a:ext>
                </a:extLst>
              </p:cNvPr>
              <p:cNvSpPr>
                <a:spLocks noChangeAspect="1"/>
              </p:cNvSpPr>
              <p:nvPr/>
            </p:nvSpPr>
            <p:spPr>
              <a:xfrm>
                <a:off x="6887427" y="1290923"/>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74" name="Oval 273">
                <a:extLst>
                  <a:ext uri="{FF2B5EF4-FFF2-40B4-BE49-F238E27FC236}">
                    <a16:creationId xmlns:a16="http://schemas.microsoft.com/office/drawing/2014/main" id="{052A33D6-116C-4A1D-B749-DE1F2CA907CF}"/>
                  </a:ext>
                </a:extLst>
              </p:cNvPr>
              <p:cNvSpPr>
                <a:spLocks noChangeAspect="1"/>
              </p:cNvSpPr>
              <p:nvPr/>
            </p:nvSpPr>
            <p:spPr>
              <a:xfrm>
                <a:off x="4654336" y="1335923"/>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275" name="Straight Connector 274">
                <a:extLst>
                  <a:ext uri="{FF2B5EF4-FFF2-40B4-BE49-F238E27FC236}">
                    <a16:creationId xmlns:a16="http://schemas.microsoft.com/office/drawing/2014/main" id="{EBCC479A-95C6-4200-9219-2E55536D4B0B}"/>
                  </a:ext>
                </a:extLst>
              </p:cNvPr>
              <p:cNvCxnSpPr>
                <a:cxnSpLocks/>
                <a:stCxn id="283" idx="6"/>
                <a:endCxn id="308" idx="2"/>
              </p:cNvCxnSpPr>
              <p:nvPr/>
            </p:nvCxnSpPr>
            <p:spPr>
              <a:xfrm flipV="1">
                <a:off x="4708336" y="1639884"/>
                <a:ext cx="2450587" cy="16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276" name="Oval 275">
                <a:extLst>
                  <a:ext uri="{FF2B5EF4-FFF2-40B4-BE49-F238E27FC236}">
                    <a16:creationId xmlns:a16="http://schemas.microsoft.com/office/drawing/2014/main" id="{F5001B4B-0F83-405C-ABA8-BFB181715B2D}"/>
                  </a:ext>
                </a:extLst>
              </p:cNvPr>
              <p:cNvSpPr>
                <a:spLocks noChangeAspect="1"/>
              </p:cNvSpPr>
              <p:nvPr/>
            </p:nvSpPr>
            <p:spPr>
              <a:xfrm>
                <a:off x="4830340" y="1568050"/>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77" name="Oval 276">
                <a:extLst>
                  <a:ext uri="{FF2B5EF4-FFF2-40B4-BE49-F238E27FC236}">
                    <a16:creationId xmlns:a16="http://schemas.microsoft.com/office/drawing/2014/main" id="{A92B683C-64BE-4ABF-85F8-5C037780DDD6}"/>
                  </a:ext>
                </a:extLst>
              </p:cNvPr>
              <p:cNvSpPr>
                <a:spLocks noChangeAspect="1"/>
              </p:cNvSpPr>
              <p:nvPr/>
            </p:nvSpPr>
            <p:spPr>
              <a:xfrm>
                <a:off x="5173188" y="1568050"/>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78" name="Oval 277">
                <a:extLst>
                  <a:ext uri="{FF2B5EF4-FFF2-40B4-BE49-F238E27FC236}">
                    <a16:creationId xmlns:a16="http://schemas.microsoft.com/office/drawing/2014/main" id="{2D2CDC63-8F94-4986-9A72-319FA5B98F1D}"/>
                  </a:ext>
                </a:extLst>
              </p:cNvPr>
              <p:cNvSpPr>
                <a:spLocks noChangeAspect="1"/>
              </p:cNvSpPr>
              <p:nvPr/>
            </p:nvSpPr>
            <p:spPr>
              <a:xfrm>
                <a:off x="5516036" y="1568050"/>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79" name="Oval 278">
                <a:extLst>
                  <a:ext uri="{FF2B5EF4-FFF2-40B4-BE49-F238E27FC236}">
                    <a16:creationId xmlns:a16="http://schemas.microsoft.com/office/drawing/2014/main" id="{FD498956-4BBE-4075-8E4E-C381C48BD631}"/>
                  </a:ext>
                </a:extLst>
              </p:cNvPr>
              <p:cNvSpPr>
                <a:spLocks noChangeAspect="1"/>
              </p:cNvSpPr>
              <p:nvPr/>
            </p:nvSpPr>
            <p:spPr>
              <a:xfrm>
                <a:off x="5858884" y="1568050"/>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80" name="Oval 279">
                <a:extLst>
                  <a:ext uri="{FF2B5EF4-FFF2-40B4-BE49-F238E27FC236}">
                    <a16:creationId xmlns:a16="http://schemas.microsoft.com/office/drawing/2014/main" id="{ABC6FC2B-7165-41AD-8141-16F34C425D9E}"/>
                  </a:ext>
                </a:extLst>
              </p:cNvPr>
              <p:cNvSpPr>
                <a:spLocks noChangeAspect="1"/>
              </p:cNvSpPr>
              <p:nvPr/>
            </p:nvSpPr>
            <p:spPr>
              <a:xfrm>
                <a:off x="6201732" y="1568050"/>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81" name="Oval 280">
                <a:extLst>
                  <a:ext uri="{FF2B5EF4-FFF2-40B4-BE49-F238E27FC236}">
                    <a16:creationId xmlns:a16="http://schemas.microsoft.com/office/drawing/2014/main" id="{9A31FD6F-E054-4C18-826E-8FF600D0D203}"/>
                  </a:ext>
                </a:extLst>
              </p:cNvPr>
              <p:cNvSpPr>
                <a:spLocks noChangeAspect="1"/>
              </p:cNvSpPr>
              <p:nvPr/>
            </p:nvSpPr>
            <p:spPr>
              <a:xfrm>
                <a:off x="6544580" y="1568050"/>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82" name="Oval 281">
                <a:extLst>
                  <a:ext uri="{FF2B5EF4-FFF2-40B4-BE49-F238E27FC236}">
                    <a16:creationId xmlns:a16="http://schemas.microsoft.com/office/drawing/2014/main" id="{2A953CE4-AB2E-43F2-A883-9FEE707A43DE}"/>
                  </a:ext>
                </a:extLst>
              </p:cNvPr>
              <p:cNvSpPr>
                <a:spLocks noChangeAspect="1"/>
              </p:cNvSpPr>
              <p:nvPr/>
            </p:nvSpPr>
            <p:spPr>
              <a:xfrm>
                <a:off x="6887427" y="1568050"/>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83" name="Oval 282">
                <a:extLst>
                  <a:ext uri="{FF2B5EF4-FFF2-40B4-BE49-F238E27FC236}">
                    <a16:creationId xmlns:a16="http://schemas.microsoft.com/office/drawing/2014/main" id="{46464D98-C951-42A3-908C-DF5F851D34C1}"/>
                  </a:ext>
                </a:extLst>
              </p:cNvPr>
              <p:cNvSpPr>
                <a:spLocks noChangeAspect="1"/>
              </p:cNvSpPr>
              <p:nvPr/>
            </p:nvSpPr>
            <p:spPr>
              <a:xfrm>
                <a:off x="4654336" y="1613050"/>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284" name="Straight Connector 283">
                <a:extLst>
                  <a:ext uri="{FF2B5EF4-FFF2-40B4-BE49-F238E27FC236}">
                    <a16:creationId xmlns:a16="http://schemas.microsoft.com/office/drawing/2014/main" id="{DC8B9769-3F7C-4ACD-8184-1869469BC4ED}"/>
                  </a:ext>
                </a:extLst>
              </p:cNvPr>
              <p:cNvCxnSpPr>
                <a:cxnSpLocks/>
                <a:stCxn id="292" idx="6"/>
                <a:endCxn id="309" idx="2"/>
              </p:cNvCxnSpPr>
              <p:nvPr/>
            </p:nvCxnSpPr>
            <p:spPr>
              <a:xfrm flipV="1">
                <a:off x="4708336" y="1917011"/>
                <a:ext cx="2450587" cy="16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285" name="Oval 284">
                <a:extLst>
                  <a:ext uri="{FF2B5EF4-FFF2-40B4-BE49-F238E27FC236}">
                    <a16:creationId xmlns:a16="http://schemas.microsoft.com/office/drawing/2014/main" id="{86146BAA-877E-4196-B160-109CD1129B68}"/>
                  </a:ext>
                </a:extLst>
              </p:cNvPr>
              <p:cNvSpPr>
                <a:spLocks noChangeAspect="1"/>
              </p:cNvSpPr>
              <p:nvPr/>
            </p:nvSpPr>
            <p:spPr>
              <a:xfrm>
                <a:off x="4830340" y="1845177"/>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86" name="Oval 285">
                <a:extLst>
                  <a:ext uri="{FF2B5EF4-FFF2-40B4-BE49-F238E27FC236}">
                    <a16:creationId xmlns:a16="http://schemas.microsoft.com/office/drawing/2014/main" id="{9A623ED8-4B72-4146-A69F-0B995179CB98}"/>
                  </a:ext>
                </a:extLst>
              </p:cNvPr>
              <p:cNvSpPr>
                <a:spLocks noChangeAspect="1"/>
              </p:cNvSpPr>
              <p:nvPr/>
            </p:nvSpPr>
            <p:spPr>
              <a:xfrm>
                <a:off x="5173188" y="1845177"/>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87" name="Oval 286">
                <a:extLst>
                  <a:ext uri="{FF2B5EF4-FFF2-40B4-BE49-F238E27FC236}">
                    <a16:creationId xmlns:a16="http://schemas.microsoft.com/office/drawing/2014/main" id="{7E63AC7D-3B40-42C1-BF2E-91F305D919AE}"/>
                  </a:ext>
                </a:extLst>
              </p:cNvPr>
              <p:cNvSpPr>
                <a:spLocks noChangeAspect="1"/>
              </p:cNvSpPr>
              <p:nvPr/>
            </p:nvSpPr>
            <p:spPr>
              <a:xfrm>
                <a:off x="5516036" y="1845177"/>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88" name="Oval 287">
                <a:extLst>
                  <a:ext uri="{FF2B5EF4-FFF2-40B4-BE49-F238E27FC236}">
                    <a16:creationId xmlns:a16="http://schemas.microsoft.com/office/drawing/2014/main" id="{FE0AF689-4407-4733-B829-72901226E09D}"/>
                  </a:ext>
                </a:extLst>
              </p:cNvPr>
              <p:cNvSpPr>
                <a:spLocks noChangeAspect="1"/>
              </p:cNvSpPr>
              <p:nvPr/>
            </p:nvSpPr>
            <p:spPr>
              <a:xfrm>
                <a:off x="5858884" y="1845177"/>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89" name="Oval 288">
                <a:extLst>
                  <a:ext uri="{FF2B5EF4-FFF2-40B4-BE49-F238E27FC236}">
                    <a16:creationId xmlns:a16="http://schemas.microsoft.com/office/drawing/2014/main" id="{AC0E2518-744E-4B32-B4DC-B69C9E11FBC4}"/>
                  </a:ext>
                </a:extLst>
              </p:cNvPr>
              <p:cNvSpPr>
                <a:spLocks noChangeAspect="1"/>
              </p:cNvSpPr>
              <p:nvPr/>
            </p:nvSpPr>
            <p:spPr>
              <a:xfrm>
                <a:off x="6201732" y="1845177"/>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90" name="Oval 289">
                <a:extLst>
                  <a:ext uri="{FF2B5EF4-FFF2-40B4-BE49-F238E27FC236}">
                    <a16:creationId xmlns:a16="http://schemas.microsoft.com/office/drawing/2014/main" id="{A69169CD-D423-4F17-BA69-0C5D35123EA3}"/>
                  </a:ext>
                </a:extLst>
              </p:cNvPr>
              <p:cNvSpPr>
                <a:spLocks noChangeAspect="1"/>
              </p:cNvSpPr>
              <p:nvPr/>
            </p:nvSpPr>
            <p:spPr>
              <a:xfrm>
                <a:off x="6544580" y="1845177"/>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91" name="Oval 290">
                <a:extLst>
                  <a:ext uri="{FF2B5EF4-FFF2-40B4-BE49-F238E27FC236}">
                    <a16:creationId xmlns:a16="http://schemas.microsoft.com/office/drawing/2014/main" id="{73C3B220-C0E0-4C71-84A8-6067949083B9}"/>
                  </a:ext>
                </a:extLst>
              </p:cNvPr>
              <p:cNvSpPr>
                <a:spLocks noChangeAspect="1"/>
              </p:cNvSpPr>
              <p:nvPr/>
            </p:nvSpPr>
            <p:spPr>
              <a:xfrm>
                <a:off x="6887427" y="1845177"/>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92" name="Oval 291">
                <a:extLst>
                  <a:ext uri="{FF2B5EF4-FFF2-40B4-BE49-F238E27FC236}">
                    <a16:creationId xmlns:a16="http://schemas.microsoft.com/office/drawing/2014/main" id="{0C9F340A-4A33-4F5D-BDB5-8592DCAC2F9F}"/>
                  </a:ext>
                </a:extLst>
              </p:cNvPr>
              <p:cNvSpPr>
                <a:spLocks noChangeAspect="1"/>
              </p:cNvSpPr>
              <p:nvPr/>
            </p:nvSpPr>
            <p:spPr>
              <a:xfrm>
                <a:off x="4654336" y="1890177"/>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293" name="Straight Connector 292">
                <a:extLst>
                  <a:ext uri="{FF2B5EF4-FFF2-40B4-BE49-F238E27FC236}">
                    <a16:creationId xmlns:a16="http://schemas.microsoft.com/office/drawing/2014/main" id="{792C82DB-8D1E-45A9-BD14-6F219B5B65B6}"/>
                  </a:ext>
                </a:extLst>
              </p:cNvPr>
              <p:cNvCxnSpPr>
                <a:cxnSpLocks/>
                <a:stCxn id="301" idx="6"/>
                <a:endCxn id="310" idx="2"/>
              </p:cNvCxnSpPr>
              <p:nvPr/>
            </p:nvCxnSpPr>
            <p:spPr>
              <a:xfrm flipV="1">
                <a:off x="4708336" y="531376"/>
                <a:ext cx="2450587" cy="16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294" name="Oval 293">
                <a:extLst>
                  <a:ext uri="{FF2B5EF4-FFF2-40B4-BE49-F238E27FC236}">
                    <a16:creationId xmlns:a16="http://schemas.microsoft.com/office/drawing/2014/main" id="{7EA9659E-CD62-4037-9D49-3131E362B3C9}"/>
                  </a:ext>
                </a:extLst>
              </p:cNvPr>
              <p:cNvSpPr>
                <a:spLocks noChangeAspect="1"/>
              </p:cNvSpPr>
              <p:nvPr/>
            </p:nvSpPr>
            <p:spPr>
              <a:xfrm>
                <a:off x="4830340" y="4595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95" name="Oval 294">
                <a:extLst>
                  <a:ext uri="{FF2B5EF4-FFF2-40B4-BE49-F238E27FC236}">
                    <a16:creationId xmlns:a16="http://schemas.microsoft.com/office/drawing/2014/main" id="{60DA5FC5-E7B5-4376-BB55-F3682F1A196D}"/>
                  </a:ext>
                </a:extLst>
              </p:cNvPr>
              <p:cNvSpPr>
                <a:spLocks noChangeAspect="1"/>
              </p:cNvSpPr>
              <p:nvPr/>
            </p:nvSpPr>
            <p:spPr>
              <a:xfrm>
                <a:off x="5173188" y="4595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96" name="Oval 295">
                <a:extLst>
                  <a:ext uri="{FF2B5EF4-FFF2-40B4-BE49-F238E27FC236}">
                    <a16:creationId xmlns:a16="http://schemas.microsoft.com/office/drawing/2014/main" id="{42D1AAD6-2B40-42DF-BC61-99E0B1A7A108}"/>
                  </a:ext>
                </a:extLst>
              </p:cNvPr>
              <p:cNvSpPr>
                <a:spLocks noChangeAspect="1"/>
              </p:cNvSpPr>
              <p:nvPr/>
            </p:nvSpPr>
            <p:spPr>
              <a:xfrm>
                <a:off x="5516036" y="4595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97" name="Oval 296">
                <a:extLst>
                  <a:ext uri="{FF2B5EF4-FFF2-40B4-BE49-F238E27FC236}">
                    <a16:creationId xmlns:a16="http://schemas.microsoft.com/office/drawing/2014/main" id="{F7BC12E2-EC4D-43E3-A08A-671600D2BE78}"/>
                  </a:ext>
                </a:extLst>
              </p:cNvPr>
              <p:cNvSpPr>
                <a:spLocks noChangeAspect="1"/>
              </p:cNvSpPr>
              <p:nvPr/>
            </p:nvSpPr>
            <p:spPr>
              <a:xfrm>
                <a:off x="5858884" y="4595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98" name="Oval 297">
                <a:extLst>
                  <a:ext uri="{FF2B5EF4-FFF2-40B4-BE49-F238E27FC236}">
                    <a16:creationId xmlns:a16="http://schemas.microsoft.com/office/drawing/2014/main" id="{0884E659-A5B4-4AB6-8B0C-3B71267D3C3E}"/>
                  </a:ext>
                </a:extLst>
              </p:cNvPr>
              <p:cNvSpPr>
                <a:spLocks noChangeAspect="1"/>
              </p:cNvSpPr>
              <p:nvPr/>
            </p:nvSpPr>
            <p:spPr>
              <a:xfrm>
                <a:off x="6201732" y="4595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99" name="Oval 298">
                <a:extLst>
                  <a:ext uri="{FF2B5EF4-FFF2-40B4-BE49-F238E27FC236}">
                    <a16:creationId xmlns:a16="http://schemas.microsoft.com/office/drawing/2014/main" id="{70AEF0ED-F80D-408E-B944-582C502F97DA}"/>
                  </a:ext>
                </a:extLst>
              </p:cNvPr>
              <p:cNvSpPr>
                <a:spLocks noChangeAspect="1"/>
              </p:cNvSpPr>
              <p:nvPr/>
            </p:nvSpPr>
            <p:spPr>
              <a:xfrm>
                <a:off x="6544580" y="4595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00" name="Oval 299">
                <a:extLst>
                  <a:ext uri="{FF2B5EF4-FFF2-40B4-BE49-F238E27FC236}">
                    <a16:creationId xmlns:a16="http://schemas.microsoft.com/office/drawing/2014/main" id="{9CC3724A-83A6-4499-9060-6F6D2E930372}"/>
                  </a:ext>
                </a:extLst>
              </p:cNvPr>
              <p:cNvSpPr>
                <a:spLocks noChangeAspect="1"/>
              </p:cNvSpPr>
              <p:nvPr/>
            </p:nvSpPr>
            <p:spPr>
              <a:xfrm>
                <a:off x="6887427" y="4595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01" name="Oval 300">
                <a:extLst>
                  <a:ext uri="{FF2B5EF4-FFF2-40B4-BE49-F238E27FC236}">
                    <a16:creationId xmlns:a16="http://schemas.microsoft.com/office/drawing/2014/main" id="{B373A96E-C889-4CDB-9C5F-9CB84275C759}"/>
                  </a:ext>
                </a:extLst>
              </p:cNvPr>
              <p:cNvSpPr>
                <a:spLocks noChangeAspect="1"/>
              </p:cNvSpPr>
              <p:nvPr/>
            </p:nvSpPr>
            <p:spPr>
              <a:xfrm>
                <a:off x="4654336" y="504542"/>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02" name="Oval 301">
                <a:extLst>
                  <a:ext uri="{FF2B5EF4-FFF2-40B4-BE49-F238E27FC236}">
                    <a16:creationId xmlns:a16="http://schemas.microsoft.com/office/drawing/2014/main" id="{53DFE014-9F4B-40A5-BCF3-1497CD5AC1F9}"/>
                  </a:ext>
                </a:extLst>
              </p:cNvPr>
              <p:cNvSpPr>
                <a:spLocks noChangeAspect="1"/>
              </p:cNvSpPr>
              <p:nvPr/>
            </p:nvSpPr>
            <p:spPr>
              <a:xfrm>
                <a:off x="7158923" y="781503"/>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03" name="Oval 302">
                <a:extLst>
                  <a:ext uri="{FF2B5EF4-FFF2-40B4-BE49-F238E27FC236}">
                    <a16:creationId xmlns:a16="http://schemas.microsoft.com/office/drawing/2014/main" id="{E31AE6D1-3A8C-4C81-975D-58113D0DD9D7}"/>
                  </a:ext>
                </a:extLst>
              </p:cNvPr>
              <p:cNvSpPr>
                <a:spLocks noChangeAspect="1"/>
              </p:cNvSpPr>
              <p:nvPr/>
            </p:nvSpPr>
            <p:spPr>
              <a:xfrm>
                <a:off x="7158923" y="1058630"/>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07" name="Oval 306">
                <a:extLst>
                  <a:ext uri="{FF2B5EF4-FFF2-40B4-BE49-F238E27FC236}">
                    <a16:creationId xmlns:a16="http://schemas.microsoft.com/office/drawing/2014/main" id="{331DB604-7B6E-40FE-91C1-FC07AF3A7753}"/>
                  </a:ext>
                </a:extLst>
              </p:cNvPr>
              <p:cNvSpPr>
                <a:spLocks noChangeAspect="1"/>
              </p:cNvSpPr>
              <p:nvPr/>
            </p:nvSpPr>
            <p:spPr>
              <a:xfrm>
                <a:off x="7158923" y="1335757"/>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08" name="Oval 307">
                <a:extLst>
                  <a:ext uri="{FF2B5EF4-FFF2-40B4-BE49-F238E27FC236}">
                    <a16:creationId xmlns:a16="http://schemas.microsoft.com/office/drawing/2014/main" id="{3B2C6C7E-2C7B-44CB-8BE8-D959EFDC8725}"/>
                  </a:ext>
                </a:extLst>
              </p:cNvPr>
              <p:cNvSpPr>
                <a:spLocks noChangeAspect="1"/>
              </p:cNvSpPr>
              <p:nvPr/>
            </p:nvSpPr>
            <p:spPr>
              <a:xfrm>
                <a:off x="7158923" y="1612884"/>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09" name="Oval 308">
                <a:extLst>
                  <a:ext uri="{FF2B5EF4-FFF2-40B4-BE49-F238E27FC236}">
                    <a16:creationId xmlns:a16="http://schemas.microsoft.com/office/drawing/2014/main" id="{1CE7D904-6C79-42E0-B576-C8BB3543C267}"/>
                  </a:ext>
                </a:extLst>
              </p:cNvPr>
              <p:cNvSpPr>
                <a:spLocks noChangeAspect="1"/>
              </p:cNvSpPr>
              <p:nvPr/>
            </p:nvSpPr>
            <p:spPr>
              <a:xfrm>
                <a:off x="7158923" y="1890011"/>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10" name="Oval 309">
                <a:extLst>
                  <a:ext uri="{FF2B5EF4-FFF2-40B4-BE49-F238E27FC236}">
                    <a16:creationId xmlns:a16="http://schemas.microsoft.com/office/drawing/2014/main" id="{B7AB72E2-0B55-4112-95B2-108B403A4A22}"/>
                  </a:ext>
                </a:extLst>
              </p:cNvPr>
              <p:cNvSpPr>
                <a:spLocks noChangeAspect="1"/>
              </p:cNvSpPr>
              <p:nvPr/>
            </p:nvSpPr>
            <p:spPr>
              <a:xfrm>
                <a:off x="7158923" y="504376"/>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311" name="Straight Connector 310">
                <a:extLst>
                  <a:ext uri="{FF2B5EF4-FFF2-40B4-BE49-F238E27FC236}">
                    <a16:creationId xmlns:a16="http://schemas.microsoft.com/office/drawing/2014/main" id="{20489787-D41B-4D34-AA21-BD4D8B00E3B1}"/>
                  </a:ext>
                </a:extLst>
              </p:cNvPr>
              <p:cNvCxnSpPr>
                <a:stCxn id="309" idx="0"/>
                <a:endCxn id="308" idx="4"/>
              </p:cNvCxnSpPr>
              <p:nvPr/>
            </p:nvCxnSpPr>
            <p:spPr>
              <a:xfrm flipV="1">
                <a:off x="7185923" y="1666884"/>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315" name="Straight Connector 314">
                <a:extLst>
                  <a:ext uri="{FF2B5EF4-FFF2-40B4-BE49-F238E27FC236}">
                    <a16:creationId xmlns:a16="http://schemas.microsoft.com/office/drawing/2014/main" id="{7E09D9B9-B002-4E53-9306-03BAE47F5B1F}"/>
                  </a:ext>
                </a:extLst>
              </p:cNvPr>
              <p:cNvCxnSpPr>
                <a:stCxn id="308" idx="0"/>
                <a:endCxn id="307" idx="4"/>
              </p:cNvCxnSpPr>
              <p:nvPr/>
            </p:nvCxnSpPr>
            <p:spPr>
              <a:xfrm flipV="1">
                <a:off x="7185923" y="1389757"/>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319" name="Straight Connector 318">
                <a:extLst>
                  <a:ext uri="{FF2B5EF4-FFF2-40B4-BE49-F238E27FC236}">
                    <a16:creationId xmlns:a16="http://schemas.microsoft.com/office/drawing/2014/main" id="{6744920B-C144-4A43-936E-917EDCB81A3C}"/>
                  </a:ext>
                </a:extLst>
              </p:cNvPr>
              <p:cNvCxnSpPr>
                <a:stCxn id="307" idx="0"/>
                <a:endCxn id="303" idx="4"/>
              </p:cNvCxnSpPr>
              <p:nvPr/>
            </p:nvCxnSpPr>
            <p:spPr>
              <a:xfrm flipV="1">
                <a:off x="7185923" y="1112630"/>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320" name="Straight Connector 319">
                <a:extLst>
                  <a:ext uri="{FF2B5EF4-FFF2-40B4-BE49-F238E27FC236}">
                    <a16:creationId xmlns:a16="http://schemas.microsoft.com/office/drawing/2014/main" id="{58362199-2AB5-4643-BE47-CEA7EE92C350}"/>
                  </a:ext>
                </a:extLst>
              </p:cNvPr>
              <p:cNvCxnSpPr>
                <a:stCxn id="303" idx="0"/>
                <a:endCxn id="302" idx="4"/>
              </p:cNvCxnSpPr>
              <p:nvPr/>
            </p:nvCxnSpPr>
            <p:spPr>
              <a:xfrm flipV="1">
                <a:off x="7185923" y="835503"/>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321" name="Straight Connector 320">
                <a:extLst>
                  <a:ext uri="{FF2B5EF4-FFF2-40B4-BE49-F238E27FC236}">
                    <a16:creationId xmlns:a16="http://schemas.microsoft.com/office/drawing/2014/main" id="{418A9A2D-AF18-4D6D-904A-937C21F41DB9}"/>
                  </a:ext>
                </a:extLst>
              </p:cNvPr>
              <p:cNvCxnSpPr>
                <a:stCxn id="302" idx="0"/>
                <a:endCxn id="310" idx="4"/>
              </p:cNvCxnSpPr>
              <p:nvPr/>
            </p:nvCxnSpPr>
            <p:spPr>
              <a:xfrm flipV="1">
                <a:off x="7185923" y="558376"/>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322" name="Straight Connector 321">
                <a:extLst>
                  <a:ext uri="{FF2B5EF4-FFF2-40B4-BE49-F238E27FC236}">
                    <a16:creationId xmlns:a16="http://schemas.microsoft.com/office/drawing/2014/main" id="{4DF9B4D8-446D-498A-BF79-C59EF54CEE15}"/>
                  </a:ext>
                </a:extLst>
              </p:cNvPr>
              <p:cNvCxnSpPr>
                <a:stCxn id="301" idx="4"/>
                <a:endCxn id="256" idx="0"/>
              </p:cNvCxnSpPr>
              <p:nvPr/>
            </p:nvCxnSpPr>
            <p:spPr>
              <a:xfrm>
                <a:off x="4681336" y="558542"/>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323" name="Straight Connector 322">
                <a:extLst>
                  <a:ext uri="{FF2B5EF4-FFF2-40B4-BE49-F238E27FC236}">
                    <a16:creationId xmlns:a16="http://schemas.microsoft.com/office/drawing/2014/main" id="{C909FE26-8644-4A3D-BFA3-ADF1DFBC05E3}"/>
                  </a:ext>
                </a:extLst>
              </p:cNvPr>
              <p:cNvCxnSpPr>
                <a:cxnSpLocks/>
                <a:stCxn id="256" idx="4"/>
                <a:endCxn id="265" idx="0"/>
              </p:cNvCxnSpPr>
              <p:nvPr/>
            </p:nvCxnSpPr>
            <p:spPr>
              <a:xfrm>
                <a:off x="4681336" y="835669"/>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325" name="Straight Connector 324">
                <a:extLst>
                  <a:ext uri="{FF2B5EF4-FFF2-40B4-BE49-F238E27FC236}">
                    <a16:creationId xmlns:a16="http://schemas.microsoft.com/office/drawing/2014/main" id="{096A5BD4-4CA5-4E1A-903D-90DC6B2D5629}"/>
                  </a:ext>
                </a:extLst>
              </p:cNvPr>
              <p:cNvCxnSpPr>
                <a:stCxn id="265" idx="4"/>
                <a:endCxn id="274" idx="0"/>
              </p:cNvCxnSpPr>
              <p:nvPr/>
            </p:nvCxnSpPr>
            <p:spPr>
              <a:xfrm>
                <a:off x="4681336" y="1112796"/>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326" name="Straight Connector 325">
                <a:extLst>
                  <a:ext uri="{FF2B5EF4-FFF2-40B4-BE49-F238E27FC236}">
                    <a16:creationId xmlns:a16="http://schemas.microsoft.com/office/drawing/2014/main" id="{DE2D4E49-3450-4FBA-94C1-24FC88BDC794}"/>
                  </a:ext>
                </a:extLst>
              </p:cNvPr>
              <p:cNvCxnSpPr>
                <a:stCxn id="274" idx="4"/>
                <a:endCxn id="283" idx="0"/>
              </p:cNvCxnSpPr>
              <p:nvPr/>
            </p:nvCxnSpPr>
            <p:spPr>
              <a:xfrm>
                <a:off x="4681336" y="1389923"/>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327" name="Straight Connector 326">
                <a:extLst>
                  <a:ext uri="{FF2B5EF4-FFF2-40B4-BE49-F238E27FC236}">
                    <a16:creationId xmlns:a16="http://schemas.microsoft.com/office/drawing/2014/main" id="{F6625561-2413-49D9-A2EA-36A23AF61E98}"/>
                  </a:ext>
                </a:extLst>
              </p:cNvPr>
              <p:cNvCxnSpPr>
                <a:stCxn id="283" idx="4"/>
                <a:endCxn id="292" idx="0"/>
              </p:cNvCxnSpPr>
              <p:nvPr/>
            </p:nvCxnSpPr>
            <p:spPr>
              <a:xfrm>
                <a:off x="4681336" y="1667050"/>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grpSp>
        <p:cxnSp>
          <p:nvCxnSpPr>
            <p:cNvPr id="17" name="Straight Connector 16">
              <a:extLst>
                <a:ext uri="{FF2B5EF4-FFF2-40B4-BE49-F238E27FC236}">
                  <a16:creationId xmlns:a16="http://schemas.microsoft.com/office/drawing/2014/main" id="{0B64890A-A8AE-459D-BCF3-BD138CBE884B}"/>
                </a:ext>
              </a:extLst>
            </p:cNvPr>
            <p:cNvCxnSpPr>
              <a:cxnSpLocks/>
              <a:stCxn id="23" idx="6"/>
              <a:endCxn id="52" idx="2"/>
            </p:cNvCxnSpPr>
            <p:nvPr/>
          </p:nvCxnSpPr>
          <p:spPr>
            <a:xfrm>
              <a:off x="5132543" y="3156262"/>
              <a:ext cx="2445582"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8" name="Oval 17">
              <a:extLst>
                <a:ext uri="{FF2B5EF4-FFF2-40B4-BE49-F238E27FC236}">
                  <a16:creationId xmlns:a16="http://schemas.microsoft.com/office/drawing/2014/main" id="{8F89E951-16D6-428D-BC5E-4A7D09E07AB7}"/>
                </a:ext>
              </a:extLst>
            </p:cNvPr>
            <p:cNvSpPr>
              <a:spLocks noChangeAspect="1"/>
            </p:cNvSpPr>
            <p:nvPr/>
          </p:nvSpPr>
          <p:spPr>
            <a:xfrm>
              <a:off x="5254322" y="3084400"/>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9" name="Oval 18">
              <a:extLst>
                <a:ext uri="{FF2B5EF4-FFF2-40B4-BE49-F238E27FC236}">
                  <a16:creationId xmlns:a16="http://schemas.microsoft.com/office/drawing/2014/main" id="{10E01DEC-98E7-4B12-AB56-40CC406A749D}"/>
                </a:ext>
              </a:extLst>
            </p:cNvPr>
            <p:cNvSpPr>
              <a:spLocks noChangeAspect="1"/>
            </p:cNvSpPr>
            <p:nvPr/>
          </p:nvSpPr>
          <p:spPr>
            <a:xfrm>
              <a:off x="5596537" y="3084400"/>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0" name="Oval 19">
              <a:extLst>
                <a:ext uri="{FF2B5EF4-FFF2-40B4-BE49-F238E27FC236}">
                  <a16:creationId xmlns:a16="http://schemas.microsoft.com/office/drawing/2014/main" id="{C5915BDC-7FA7-4069-B168-2A0C18EFE3D5}"/>
                </a:ext>
              </a:extLst>
            </p:cNvPr>
            <p:cNvSpPr>
              <a:spLocks noChangeAspect="1"/>
            </p:cNvSpPr>
            <p:nvPr/>
          </p:nvSpPr>
          <p:spPr>
            <a:xfrm>
              <a:off x="5938752" y="3084400"/>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1" name="Oval 20">
              <a:extLst>
                <a:ext uri="{FF2B5EF4-FFF2-40B4-BE49-F238E27FC236}">
                  <a16:creationId xmlns:a16="http://schemas.microsoft.com/office/drawing/2014/main" id="{F834AA3C-118E-4586-A2AC-0ACDDAE49019}"/>
                </a:ext>
              </a:extLst>
            </p:cNvPr>
            <p:cNvSpPr>
              <a:spLocks noChangeAspect="1"/>
            </p:cNvSpPr>
            <p:nvPr/>
          </p:nvSpPr>
          <p:spPr>
            <a:xfrm>
              <a:off x="6280967" y="3084400"/>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2" name="Oval 21">
              <a:extLst>
                <a:ext uri="{FF2B5EF4-FFF2-40B4-BE49-F238E27FC236}">
                  <a16:creationId xmlns:a16="http://schemas.microsoft.com/office/drawing/2014/main" id="{BDD6FF01-5729-455E-841D-5E19FD18EBEC}"/>
                </a:ext>
              </a:extLst>
            </p:cNvPr>
            <p:cNvSpPr>
              <a:spLocks noChangeAspect="1"/>
            </p:cNvSpPr>
            <p:nvPr/>
          </p:nvSpPr>
          <p:spPr>
            <a:xfrm>
              <a:off x="6623182" y="3084400"/>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3" name="Oval 22">
              <a:extLst>
                <a:ext uri="{FF2B5EF4-FFF2-40B4-BE49-F238E27FC236}">
                  <a16:creationId xmlns:a16="http://schemas.microsoft.com/office/drawing/2014/main" id="{17EF3C12-3E78-4EA0-979F-82EC9C5DF138}"/>
                </a:ext>
              </a:extLst>
            </p:cNvPr>
            <p:cNvSpPr>
              <a:spLocks noChangeAspect="1"/>
            </p:cNvSpPr>
            <p:nvPr/>
          </p:nvSpPr>
          <p:spPr>
            <a:xfrm>
              <a:off x="5078642" y="3129314"/>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24" name="Straight Connector 23">
              <a:extLst>
                <a:ext uri="{FF2B5EF4-FFF2-40B4-BE49-F238E27FC236}">
                  <a16:creationId xmlns:a16="http://schemas.microsoft.com/office/drawing/2014/main" id="{C218DE92-21D0-4439-8668-0CFFA8341064}"/>
                </a:ext>
              </a:extLst>
            </p:cNvPr>
            <p:cNvCxnSpPr>
              <a:cxnSpLocks/>
              <a:stCxn id="30" idx="6"/>
              <a:endCxn id="53" idx="2"/>
            </p:cNvCxnSpPr>
            <p:nvPr/>
          </p:nvCxnSpPr>
          <p:spPr>
            <a:xfrm>
              <a:off x="5132543" y="3432854"/>
              <a:ext cx="2445582"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25" name="Oval 24">
              <a:extLst>
                <a:ext uri="{FF2B5EF4-FFF2-40B4-BE49-F238E27FC236}">
                  <a16:creationId xmlns:a16="http://schemas.microsoft.com/office/drawing/2014/main" id="{3F41C37F-1634-4F25-A083-C716F41F900A}"/>
                </a:ext>
              </a:extLst>
            </p:cNvPr>
            <p:cNvSpPr>
              <a:spLocks noChangeAspect="1"/>
            </p:cNvSpPr>
            <p:nvPr/>
          </p:nvSpPr>
          <p:spPr>
            <a:xfrm>
              <a:off x="5254322" y="3360993"/>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6" name="Oval 25">
              <a:extLst>
                <a:ext uri="{FF2B5EF4-FFF2-40B4-BE49-F238E27FC236}">
                  <a16:creationId xmlns:a16="http://schemas.microsoft.com/office/drawing/2014/main" id="{161BF083-B22E-450F-A07C-7153394D1600}"/>
                </a:ext>
              </a:extLst>
            </p:cNvPr>
            <p:cNvSpPr>
              <a:spLocks noChangeAspect="1"/>
            </p:cNvSpPr>
            <p:nvPr/>
          </p:nvSpPr>
          <p:spPr>
            <a:xfrm>
              <a:off x="5596537" y="3360993"/>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7" name="Oval 26">
              <a:extLst>
                <a:ext uri="{FF2B5EF4-FFF2-40B4-BE49-F238E27FC236}">
                  <a16:creationId xmlns:a16="http://schemas.microsoft.com/office/drawing/2014/main" id="{1FD6174A-4609-4084-B146-551CD69AF669}"/>
                </a:ext>
              </a:extLst>
            </p:cNvPr>
            <p:cNvSpPr>
              <a:spLocks noChangeAspect="1"/>
            </p:cNvSpPr>
            <p:nvPr/>
          </p:nvSpPr>
          <p:spPr>
            <a:xfrm>
              <a:off x="5938752" y="3360993"/>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8" name="Oval 27">
              <a:extLst>
                <a:ext uri="{FF2B5EF4-FFF2-40B4-BE49-F238E27FC236}">
                  <a16:creationId xmlns:a16="http://schemas.microsoft.com/office/drawing/2014/main" id="{56C3366A-3251-4A94-8E42-BE06E720DD01}"/>
                </a:ext>
              </a:extLst>
            </p:cNvPr>
            <p:cNvSpPr>
              <a:spLocks noChangeAspect="1"/>
            </p:cNvSpPr>
            <p:nvPr/>
          </p:nvSpPr>
          <p:spPr>
            <a:xfrm>
              <a:off x="6280967" y="3360993"/>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9" name="Oval 28">
              <a:extLst>
                <a:ext uri="{FF2B5EF4-FFF2-40B4-BE49-F238E27FC236}">
                  <a16:creationId xmlns:a16="http://schemas.microsoft.com/office/drawing/2014/main" id="{D7484C0D-04FA-4048-93B1-016789D24FDC}"/>
                </a:ext>
              </a:extLst>
            </p:cNvPr>
            <p:cNvSpPr>
              <a:spLocks noChangeAspect="1"/>
            </p:cNvSpPr>
            <p:nvPr/>
          </p:nvSpPr>
          <p:spPr>
            <a:xfrm>
              <a:off x="6623182" y="3360993"/>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0" name="Oval 29">
              <a:extLst>
                <a:ext uri="{FF2B5EF4-FFF2-40B4-BE49-F238E27FC236}">
                  <a16:creationId xmlns:a16="http://schemas.microsoft.com/office/drawing/2014/main" id="{450000EE-FE7A-4628-8FB3-4FA411D407F8}"/>
                </a:ext>
              </a:extLst>
            </p:cNvPr>
            <p:cNvSpPr>
              <a:spLocks noChangeAspect="1"/>
            </p:cNvSpPr>
            <p:nvPr/>
          </p:nvSpPr>
          <p:spPr>
            <a:xfrm>
              <a:off x="5078642" y="3405906"/>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31" name="Straight Connector 30">
              <a:extLst>
                <a:ext uri="{FF2B5EF4-FFF2-40B4-BE49-F238E27FC236}">
                  <a16:creationId xmlns:a16="http://schemas.microsoft.com/office/drawing/2014/main" id="{29849E77-E462-4600-8CBB-26781760CE82}"/>
                </a:ext>
              </a:extLst>
            </p:cNvPr>
            <p:cNvCxnSpPr>
              <a:cxnSpLocks/>
              <a:stCxn id="37" idx="6"/>
              <a:endCxn id="54" idx="2"/>
            </p:cNvCxnSpPr>
            <p:nvPr/>
          </p:nvCxnSpPr>
          <p:spPr>
            <a:xfrm>
              <a:off x="5132543" y="3709447"/>
              <a:ext cx="2445582"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32" name="Oval 31">
              <a:extLst>
                <a:ext uri="{FF2B5EF4-FFF2-40B4-BE49-F238E27FC236}">
                  <a16:creationId xmlns:a16="http://schemas.microsoft.com/office/drawing/2014/main" id="{32B11D12-A626-400C-A331-BB9BA09B1FA5}"/>
                </a:ext>
              </a:extLst>
            </p:cNvPr>
            <p:cNvSpPr>
              <a:spLocks noChangeAspect="1"/>
            </p:cNvSpPr>
            <p:nvPr/>
          </p:nvSpPr>
          <p:spPr>
            <a:xfrm>
              <a:off x="5254322" y="3637586"/>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3" name="Oval 32">
              <a:extLst>
                <a:ext uri="{FF2B5EF4-FFF2-40B4-BE49-F238E27FC236}">
                  <a16:creationId xmlns:a16="http://schemas.microsoft.com/office/drawing/2014/main" id="{7335029B-D7FD-4E9E-93DB-374D7F764A47}"/>
                </a:ext>
              </a:extLst>
            </p:cNvPr>
            <p:cNvSpPr>
              <a:spLocks noChangeAspect="1"/>
            </p:cNvSpPr>
            <p:nvPr/>
          </p:nvSpPr>
          <p:spPr>
            <a:xfrm>
              <a:off x="5596537" y="3637586"/>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4" name="Oval 33">
              <a:extLst>
                <a:ext uri="{FF2B5EF4-FFF2-40B4-BE49-F238E27FC236}">
                  <a16:creationId xmlns:a16="http://schemas.microsoft.com/office/drawing/2014/main" id="{D1A7E994-D6D4-43C2-8F08-49347BBAC0B5}"/>
                </a:ext>
              </a:extLst>
            </p:cNvPr>
            <p:cNvSpPr>
              <a:spLocks noChangeAspect="1"/>
            </p:cNvSpPr>
            <p:nvPr/>
          </p:nvSpPr>
          <p:spPr>
            <a:xfrm>
              <a:off x="5938752" y="3637586"/>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5" name="Oval 34">
              <a:extLst>
                <a:ext uri="{FF2B5EF4-FFF2-40B4-BE49-F238E27FC236}">
                  <a16:creationId xmlns:a16="http://schemas.microsoft.com/office/drawing/2014/main" id="{80965E62-23DF-41D8-82EE-FDFD9C0F1470}"/>
                </a:ext>
              </a:extLst>
            </p:cNvPr>
            <p:cNvSpPr>
              <a:spLocks noChangeAspect="1"/>
            </p:cNvSpPr>
            <p:nvPr/>
          </p:nvSpPr>
          <p:spPr>
            <a:xfrm>
              <a:off x="6280967" y="3637586"/>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6" name="Oval 35">
              <a:extLst>
                <a:ext uri="{FF2B5EF4-FFF2-40B4-BE49-F238E27FC236}">
                  <a16:creationId xmlns:a16="http://schemas.microsoft.com/office/drawing/2014/main" id="{9EE3C803-F35F-457B-BA94-4A999AD826E4}"/>
                </a:ext>
              </a:extLst>
            </p:cNvPr>
            <p:cNvSpPr>
              <a:spLocks noChangeAspect="1"/>
            </p:cNvSpPr>
            <p:nvPr/>
          </p:nvSpPr>
          <p:spPr>
            <a:xfrm>
              <a:off x="6623182" y="3637586"/>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37" name="Oval 36">
              <a:extLst>
                <a:ext uri="{FF2B5EF4-FFF2-40B4-BE49-F238E27FC236}">
                  <a16:creationId xmlns:a16="http://schemas.microsoft.com/office/drawing/2014/main" id="{8E524DDE-4311-42CC-8173-38846B6F0468}"/>
                </a:ext>
              </a:extLst>
            </p:cNvPr>
            <p:cNvSpPr>
              <a:spLocks noChangeAspect="1"/>
            </p:cNvSpPr>
            <p:nvPr/>
          </p:nvSpPr>
          <p:spPr>
            <a:xfrm>
              <a:off x="5078642" y="3682499"/>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38" name="Straight Connector 37">
              <a:extLst>
                <a:ext uri="{FF2B5EF4-FFF2-40B4-BE49-F238E27FC236}">
                  <a16:creationId xmlns:a16="http://schemas.microsoft.com/office/drawing/2014/main" id="{CD883000-8102-426F-B068-86F9F2E24AD7}"/>
                </a:ext>
              </a:extLst>
            </p:cNvPr>
            <p:cNvCxnSpPr>
              <a:cxnSpLocks/>
              <a:stCxn id="44" idx="6"/>
              <a:endCxn id="55" idx="2"/>
            </p:cNvCxnSpPr>
            <p:nvPr/>
          </p:nvCxnSpPr>
          <p:spPr>
            <a:xfrm>
              <a:off x="5132543" y="3986040"/>
              <a:ext cx="2445582"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39" name="Oval 38">
              <a:extLst>
                <a:ext uri="{FF2B5EF4-FFF2-40B4-BE49-F238E27FC236}">
                  <a16:creationId xmlns:a16="http://schemas.microsoft.com/office/drawing/2014/main" id="{F044B722-C5D2-40F6-B86A-A87F7461D942}"/>
                </a:ext>
              </a:extLst>
            </p:cNvPr>
            <p:cNvSpPr>
              <a:spLocks noChangeAspect="1"/>
            </p:cNvSpPr>
            <p:nvPr/>
          </p:nvSpPr>
          <p:spPr>
            <a:xfrm>
              <a:off x="5254322" y="3914178"/>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40" name="Oval 39">
              <a:extLst>
                <a:ext uri="{FF2B5EF4-FFF2-40B4-BE49-F238E27FC236}">
                  <a16:creationId xmlns:a16="http://schemas.microsoft.com/office/drawing/2014/main" id="{A49A86A4-500E-4410-910C-4255007F7347}"/>
                </a:ext>
              </a:extLst>
            </p:cNvPr>
            <p:cNvSpPr>
              <a:spLocks noChangeAspect="1"/>
            </p:cNvSpPr>
            <p:nvPr/>
          </p:nvSpPr>
          <p:spPr>
            <a:xfrm>
              <a:off x="5596537" y="3914178"/>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41" name="Oval 40">
              <a:extLst>
                <a:ext uri="{FF2B5EF4-FFF2-40B4-BE49-F238E27FC236}">
                  <a16:creationId xmlns:a16="http://schemas.microsoft.com/office/drawing/2014/main" id="{11CB3318-883D-47FA-A3B4-90F920F9911F}"/>
                </a:ext>
              </a:extLst>
            </p:cNvPr>
            <p:cNvSpPr>
              <a:spLocks noChangeAspect="1"/>
            </p:cNvSpPr>
            <p:nvPr/>
          </p:nvSpPr>
          <p:spPr>
            <a:xfrm>
              <a:off x="5938752" y="3914178"/>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42" name="Oval 41">
              <a:extLst>
                <a:ext uri="{FF2B5EF4-FFF2-40B4-BE49-F238E27FC236}">
                  <a16:creationId xmlns:a16="http://schemas.microsoft.com/office/drawing/2014/main" id="{6AF8103E-42BA-409F-8D9B-BC4C467EC298}"/>
                </a:ext>
              </a:extLst>
            </p:cNvPr>
            <p:cNvSpPr>
              <a:spLocks noChangeAspect="1"/>
            </p:cNvSpPr>
            <p:nvPr/>
          </p:nvSpPr>
          <p:spPr>
            <a:xfrm>
              <a:off x="6280967" y="3914178"/>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43" name="Oval 42">
              <a:extLst>
                <a:ext uri="{FF2B5EF4-FFF2-40B4-BE49-F238E27FC236}">
                  <a16:creationId xmlns:a16="http://schemas.microsoft.com/office/drawing/2014/main" id="{7AF7FFEF-1991-41FB-BF4C-D4234B13B513}"/>
                </a:ext>
              </a:extLst>
            </p:cNvPr>
            <p:cNvSpPr>
              <a:spLocks noChangeAspect="1"/>
            </p:cNvSpPr>
            <p:nvPr/>
          </p:nvSpPr>
          <p:spPr>
            <a:xfrm>
              <a:off x="6623182" y="3914178"/>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44" name="Oval 43">
              <a:extLst>
                <a:ext uri="{FF2B5EF4-FFF2-40B4-BE49-F238E27FC236}">
                  <a16:creationId xmlns:a16="http://schemas.microsoft.com/office/drawing/2014/main" id="{83B58D04-0F9B-4DA0-AA4D-3483897905B3}"/>
                </a:ext>
              </a:extLst>
            </p:cNvPr>
            <p:cNvSpPr>
              <a:spLocks noChangeAspect="1"/>
            </p:cNvSpPr>
            <p:nvPr/>
          </p:nvSpPr>
          <p:spPr>
            <a:xfrm>
              <a:off x="5078642" y="3959092"/>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45" name="Straight Connector 44">
              <a:extLst>
                <a:ext uri="{FF2B5EF4-FFF2-40B4-BE49-F238E27FC236}">
                  <a16:creationId xmlns:a16="http://schemas.microsoft.com/office/drawing/2014/main" id="{AD9E8C96-895F-44F0-8628-36EEC83936E9}"/>
                </a:ext>
              </a:extLst>
            </p:cNvPr>
            <p:cNvCxnSpPr>
              <a:cxnSpLocks/>
              <a:stCxn id="51" idx="6"/>
              <a:endCxn id="56" idx="2"/>
            </p:cNvCxnSpPr>
            <p:nvPr/>
          </p:nvCxnSpPr>
          <p:spPr>
            <a:xfrm>
              <a:off x="5132543" y="4262632"/>
              <a:ext cx="2445582"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46" name="Oval 45">
              <a:extLst>
                <a:ext uri="{FF2B5EF4-FFF2-40B4-BE49-F238E27FC236}">
                  <a16:creationId xmlns:a16="http://schemas.microsoft.com/office/drawing/2014/main" id="{9CF5DBBD-659E-4F1D-BF5B-FE80A9BDC4FD}"/>
                </a:ext>
              </a:extLst>
            </p:cNvPr>
            <p:cNvSpPr>
              <a:spLocks noChangeAspect="1"/>
            </p:cNvSpPr>
            <p:nvPr/>
          </p:nvSpPr>
          <p:spPr>
            <a:xfrm>
              <a:off x="5254322" y="4190771"/>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47" name="Oval 46">
              <a:extLst>
                <a:ext uri="{FF2B5EF4-FFF2-40B4-BE49-F238E27FC236}">
                  <a16:creationId xmlns:a16="http://schemas.microsoft.com/office/drawing/2014/main" id="{14895A49-33A6-43E9-A451-573D268EE7FC}"/>
                </a:ext>
              </a:extLst>
            </p:cNvPr>
            <p:cNvSpPr>
              <a:spLocks noChangeAspect="1"/>
            </p:cNvSpPr>
            <p:nvPr/>
          </p:nvSpPr>
          <p:spPr>
            <a:xfrm>
              <a:off x="5596537" y="4190771"/>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48" name="Oval 47">
              <a:extLst>
                <a:ext uri="{FF2B5EF4-FFF2-40B4-BE49-F238E27FC236}">
                  <a16:creationId xmlns:a16="http://schemas.microsoft.com/office/drawing/2014/main" id="{E6054DBA-60CC-47AA-B56E-5ABC16E863D3}"/>
                </a:ext>
              </a:extLst>
            </p:cNvPr>
            <p:cNvSpPr>
              <a:spLocks noChangeAspect="1"/>
            </p:cNvSpPr>
            <p:nvPr/>
          </p:nvSpPr>
          <p:spPr>
            <a:xfrm>
              <a:off x="5938752" y="4190771"/>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49" name="Oval 48">
              <a:extLst>
                <a:ext uri="{FF2B5EF4-FFF2-40B4-BE49-F238E27FC236}">
                  <a16:creationId xmlns:a16="http://schemas.microsoft.com/office/drawing/2014/main" id="{FF11218D-7E8F-43FE-AAC7-5084FED81548}"/>
                </a:ext>
              </a:extLst>
            </p:cNvPr>
            <p:cNvSpPr>
              <a:spLocks noChangeAspect="1"/>
            </p:cNvSpPr>
            <p:nvPr/>
          </p:nvSpPr>
          <p:spPr>
            <a:xfrm>
              <a:off x="6280967" y="4190771"/>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50" name="Oval 49">
              <a:extLst>
                <a:ext uri="{FF2B5EF4-FFF2-40B4-BE49-F238E27FC236}">
                  <a16:creationId xmlns:a16="http://schemas.microsoft.com/office/drawing/2014/main" id="{E38AF12E-50F7-48B8-8D2C-C372892C4854}"/>
                </a:ext>
              </a:extLst>
            </p:cNvPr>
            <p:cNvSpPr>
              <a:spLocks noChangeAspect="1"/>
            </p:cNvSpPr>
            <p:nvPr/>
          </p:nvSpPr>
          <p:spPr>
            <a:xfrm>
              <a:off x="6623182" y="4190771"/>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51" name="Oval 50">
              <a:extLst>
                <a:ext uri="{FF2B5EF4-FFF2-40B4-BE49-F238E27FC236}">
                  <a16:creationId xmlns:a16="http://schemas.microsoft.com/office/drawing/2014/main" id="{89B7BCEC-FC45-4FD8-88F6-6F3637165DB4}"/>
                </a:ext>
              </a:extLst>
            </p:cNvPr>
            <p:cNvSpPr>
              <a:spLocks noChangeAspect="1"/>
            </p:cNvSpPr>
            <p:nvPr/>
          </p:nvSpPr>
          <p:spPr>
            <a:xfrm>
              <a:off x="5078642" y="4235684"/>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52" name="Oval 51">
              <a:extLst>
                <a:ext uri="{FF2B5EF4-FFF2-40B4-BE49-F238E27FC236}">
                  <a16:creationId xmlns:a16="http://schemas.microsoft.com/office/drawing/2014/main" id="{70C52064-1EFF-49F1-8C92-9FA1688FC9C0}"/>
                </a:ext>
              </a:extLst>
            </p:cNvPr>
            <p:cNvSpPr>
              <a:spLocks noChangeAspect="1"/>
            </p:cNvSpPr>
            <p:nvPr/>
          </p:nvSpPr>
          <p:spPr>
            <a:xfrm>
              <a:off x="7578124" y="3129314"/>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53" name="Oval 52">
              <a:extLst>
                <a:ext uri="{FF2B5EF4-FFF2-40B4-BE49-F238E27FC236}">
                  <a16:creationId xmlns:a16="http://schemas.microsoft.com/office/drawing/2014/main" id="{22DC7F77-52B1-491B-8792-761EA6FA8ABA}"/>
                </a:ext>
              </a:extLst>
            </p:cNvPr>
            <p:cNvSpPr>
              <a:spLocks noChangeAspect="1"/>
            </p:cNvSpPr>
            <p:nvPr/>
          </p:nvSpPr>
          <p:spPr>
            <a:xfrm>
              <a:off x="7578124" y="3405906"/>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54" name="Oval 53">
              <a:extLst>
                <a:ext uri="{FF2B5EF4-FFF2-40B4-BE49-F238E27FC236}">
                  <a16:creationId xmlns:a16="http://schemas.microsoft.com/office/drawing/2014/main" id="{2BDB8A0A-E801-4719-A2A5-104504CEF9CD}"/>
                </a:ext>
              </a:extLst>
            </p:cNvPr>
            <p:cNvSpPr>
              <a:spLocks noChangeAspect="1"/>
            </p:cNvSpPr>
            <p:nvPr/>
          </p:nvSpPr>
          <p:spPr>
            <a:xfrm>
              <a:off x="7578124" y="3682499"/>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55" name="Oval 54">
              <a:extLst>
                <a:ext uri="{FF2B5EF4-FFF2-40B4-BE49-F238E27FC236}">
                  <a16:creationId xmlns:a16="http://schemas.microsoft.com/office/drawing/2014/main" id="{34136238-4024-45A7-9A99-11F5B2F4FE1C}"/>
                </a:ext>
              </a:extLst>
            </p:cNvPr>
            <p:cNvSpPr>
              <a:spLocks noChangeAspect="1"/>
            </p:cNvSpPr>
            <p:nvPr/>
          </p:nvSpPr>
          <p:spPr>
            <a:xfrm>
              <a:off x="7578124" y="3959092"/>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56" name="Oval 55">
              <a:extLst>
                <a:ext uri="{FF2B5EF4-FFF2-40B4-BE49-F238E27FC236}">
                  <a16:creationId xmlns:a16="http://schemas.microsoft.com/office/drawing/2014/main" id="{C18D0B0D-05CB-4FC9-847D-392A70D4BCE0}"/>
                </a:ext>
              </a:extLst>
            </p:cNvPr>
            <p:cNvSpPr>
              <a:spLocks noChangeAspect="1"/>
            </p:cNvSpPr>
            <p:nvPr/>
          </p:nvSpPr>
          <p:spPr>
            <a:xfrm>
              <a:off x="7578124" y="4235684"/>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57" name="Straight Connector 56">
              <a:extLst>
                <a:ext uri="{FF2B5EF4-FFF2-40B4-BE49-F238E27FC236}">
                  <a16:creationId xmlns:a16="http://schemas.microsoft.com/office/drawing/2014/main" id="{E74F3EA8-A622-45E0-80A8-68B4FDE33ECB}"/>
                </a:ext>
              </a:extLst>
            </p:cNvPr>
            <p:cNvCxnSpPr>
              <a:cxnSpLocks/>
              <a:stCxn id="53" idx="0"/>
              <a:endCxn id="52" idx="4"/>
            </p:cNvCxnSpPr>
            <p:nvPr/>
          </p:nvCxnSpPr>
          <p:spPr>
            <a:xfrm flipV="1">
              <a:off x="7605075" y="3183210"/>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58" name="Straight Connector 57">
              <a:extLst>
                <a:ext uri="{FF2B5EF4-FFF2-40B4-BE49-F238E27FC236}">
                  <a16:creationId xmlns:a16="http://schemas.microsoft.com/office/drawing/2014/main" id="{A712C3A5-5BE4-41B9-B15A-5DBBD3AC61D4}"/>
                </a:ext>
              </a:extLst>
            </p:cNvPr>
            <p:cNvCxnSpPr>
              <a:cxnSpLocks/>
              <a:stCxn id="55" idx="0"/>
              <a:endCxn id="54" idx="4"/>
            </p:cNvCxnSpPr>
            <p:nvPr/>
          </p:nvCxnSpPr>
          <p:spPr>
            <a:xfrm flipV="1">
              <a:off x="7605075" y="3736395"/>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59" name="Straight Connector 58">
              <a:extLst>
                <a:ext uri="{FF2B5EF4-FFF2-40B4-BE49-F238E27FC236}">
                  <a16:creationId xmlns:a16="http://schemas.microsoft.com/office/drawing/2014/main" id="{4805590A-8357-4A2D-A8E9-53DA0ED75344}"/>
                </a:ext>
              </a:extLst>
            </p:cNvPr>
            <p:cNvCxnSpPr>
              <a:cxnSpLocks/>
              <a:stCxn id="56" idx="0"/>
              <a:endCxn id="55" idx="4"/>
            </p:cNvCxnSpPr>
            <p:nvPr/>
          </p:nvCxnSpPr>
          <p:spPr>
            <a:xfrm flipV="1">
              <a:off x="7605075" y="4012988"/>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60" name="Straight Connector 59">
              <a:extLst>
                <a:ext uri="{FF2B5EF4-FFF2-40B4-BE49-F238E27FC236}">
                  <a16:creationId xmlns:a16="http://schemas.microsoft.com/office/drawing/2014/main" id="{D835A0F5-87A3-49BE-9B96-E73AEA46F71D}"/>
                </a:ext>
              </a:extLst>
            </p:cNvPr>
            <p:cNvCxnSpPr>
              <a:cxnSpLocks/>
              <a:stCxn id="54" idx="0"/>
              <a:endCxn id="53" idx="4"/>
            </p:cNvCxnSpPr>
            <p:nvPr/>
          </p:nvCxnSpPr>
          <p:spPr>
            <a:xfrm flipV="1">
              <a:off x="7605075" y="3459802"/>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61" name="Straight Connector 60">
              <a:extLst>
                <a:ext uri="{FF2B5EF4-FFF2-40B4-BE49-F238E27FC236}">
                  <a16:creationId xmlns:a16="http://schemas.microsoft.com/office/drawing/2014/main" id="{BFC7AE60-ECFC-4C0C-AF34-17D3BE07C35B}"/>
                </a:ext>
              </a:extLst>
            </p:cNvPr>
            <p:cNvCxnSpPr>
              <a:cxnSpLocks/>
              <a:stCxn id="30" idx="0"/>
              <a:endCxn id="23" idx="4"/>
            </p:cNvCxnSpPr>
            <p:nvPr/>
          </p:nvCxnSpPr>
          <p:spPr>
            <a:xfrm flipV="1">
              <a:off x="5105593" y="3183210"/>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62" name="Straight Connector 61">
              <a:extLst>
                <a:ext uri="{FF2B5EF4-FFF2-40B4-BE49-F238E27FC236}">
                  <a16:creationId xmlns:a16="http://schemas.microsoft.com/office/drawing/2014/main" id="{594310BA-0B50-48E8-8364-385755330744}"/>
                </a:ext>
              </a:extLst>
            </p:cNvPr>
            <p:cNvCxnSpPr>
              <a:cxnSpLocks/>
              <a:stCxn id="37" idx="0"/>
              <a:endCxn id="30" idx="4"/>
            </p:cNvCxnSpPr>
            <p:nvPr/>
          </p:nvCxnSpPr>
          <p:spPr>
            <a:xfrm flipV="1">
              <a:off x="5105593" y="3459802"/>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63" name="Straight Connector 62">
              <a:extLst>
                <a:ext uri="{FF2B5EF4-FFF2-40B4-BE49-F238E27FC236}">
                  <a16:creationId xmlns:a16="http://schemas.microsoft.com/office/drawing/2014/main" id="{5C4F391E-2942-4689-8393-35A80DED7016}"/>
                </a:ext>
              </a:extLst>
            </p:cNvPr>
            <p:cNvCxnSpPr>
              <a:cxnSpLocks/>
              <a:stCxn id="44" idx="0"/>
              <a:endCxn id="37" idx="4"/>
            </p:cNvCxnSpPr>
            <p:nvPr/>
          </p:nvCxnSpPr>
          <p:spPr>
            <a:xfrm flipV="1">
              <a:off x="5105593" y="3736395"/>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64" name="Straight Connector 63">
              <a:extLst>
                <a:ext uri="{FF2B5EF4-FFF2-40B4-BE49-F238E27FC236}">
                  <a16:creationId xmlns:a16="http://schemas.microsoft.com/office/drawing/2014/main" id="{A111B9D6-4C88-4A6A-8E43-EE47143F9315}"/>
                </a:ext>
              </a:extLst>
            </p:cNvPr>
            <p:cNvCxnSpPr>
              <a:cxnSpLocks/>
              <a:stCxn id="51" idx="0"/>
              <a:endCxn id="44" idx="4"/>
            </p:cNvCxnSpPr>
            <p:nvPr/>
          </p:nvCxnSpPr>
          <p:spPr>
            <a:xfrm flipV="1">
              <a:off x="5105593" y="4012988"/>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grpSp>
          <p:nvGrpSpPr>
            <p:cNvPr id="65" name="Group 64">
              <a:extLst>
                <a:ext uri="{FF2B5EF4-FFF2-40B4-BE49-F238E27FC236}">
                  <a16:creationId xmlns:a16="http://schemas.microsoft.com/office/drawing/2014/main" id="{5AD40554-AE2C-471B-A595-51CFCBB31E5D}"/>
                </a:ext>
              </a:extLst>
            </p:cNvPr>
            <p:cNvGrpSpPr/>
            <p:nvPr/>
          </p:nvGrpSpPr>
          <p:grpSpPr>
            <a:xfrm>
              <a:off x="5078640" y="4478048"/>
              <a:ext cx="2556014" cy="1252508"/>
              <a:chOff x="4646243" y="3785561"/>
              <a:chExt cx="2560742" cy="1252508"/>
            </a:xfrm>
          </p:grpSpPr>
          <p:cxnSp>
            <p:nvCxnSpPr>
              <p:cNvPr id="195" name="Straight Connector 194">
                <a:extLst>
                  <a:ext uri="{FF2B5EF4-FFF2-40B4-BE49-F238E27FC236}">
                    <a16:creationId xmlns:a16="http://schemas.microsoft.com/office/drawing/2014/main" id="{AF3DCC89-C7F1-4EA6-A36D-BFD3F516C5F9}"/>
                  </a:ext>
                </a:extLst>
              </p:cNvPr>
              <p:cNvCxnSpPr>
                <a:cxnSpLocks/>
                <a:stCxn id="202" idx="6"/>
                <a:endCxn id="235" idx="2"/>
              </p:cNvCxnSpPr>
              <p:nvPr/>
            </p:nvCxnSpPr>
            <p:spPr>
              <a:xfrm flipV="1">
                <a:off x="4700243" y="3857435"/>
                <a:ext cx="2452742" cy="12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96" name="Oval 195">
                <a:extLst>
                  <a:ext uri="{FF2B5EF4-FFF2-40B4-BE49-F238E27FC236}">
                    <a16:creationId xmlns:a16="http://schemas.microsoft.com/office/drawing/2014/main" id="{2F3B9A10-6AF7-4CC7-9F9B-EB4EF0E85C87}"/>
                  </a:ext>
                </a:extLst>
              </p:cNvPr>
              <p:cNvSpPr>
                <a:spLocks noChangeAspect="1"/>
              </p:cNvSpPr>
              <p:nvPr/>
            </p:nvSpPr>
            <p:spPr>
              <a:xfrm>
                <a:off x="4822247" y="3785561"/>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97" name="Oval 196">
                <a:extLst>
                  <a:ext uri="{FF2B5EF4-FFF2-40B4-BE49-F238E27FC236}">
                    <a16:creationId xmlns:a16="http://schemas.microsoft.com/office/drawing/2014/main" id="{73534BC6-C5CC-424B-8AD8-2FC2A6B2B057}"/>
                  </a:ext>
                </a:extLst>
              </p:cNvPr>
              <p:cNvSpPr>
                <a:spLocks noChangeAspect="1"/>
              </p:cNvSpPr>
              <p:nvPr/>
            </p:nvSpPr>
            <p:spPr>
              <a:xfrm>
                <a:off x="5165095" y="3785561"/>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98" name="Oval 197">
                <a:extLst>
                  <a:ext uri="{FF2B5EF4-FFF2-40B4-BE49-F238E27FC236}">
                    <a16:creationId xmlns:a16="http://schemas.microsoft.com/office/drawing/2014/main" id="{2ED28BEF-B81E-4F74-A805-65AD545167BD}"/>
                  </a:ext>
                </a:extLst>
              </p:cNvPr>
              <p:cNvSpPr>
                <a:spLocks noChangeAspect="1"/>
              </p:cNvSpPr>
              <p:nvPr/>
            </p:nvSpPr>
            <p:spPr>
              <a:xfrm>
                <a:off x="5507943" y="3785561"/>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99" name="Oval 198">
                <a:extLst>
                  <a:ext uri="{FF2B5EF4-FFF2-40B4-BE49-F238E27FC236}">
                    <a16:creationId xmlns:a16="http://schemas.microsoft.com/office/drawing/2014/main" id="{657749E8-5C41-47A9-9F24-6803BAE10C1A}"/>
                  </a:ext>
                </a:extLst>
              </p:cNvPr>
              <p:cNvSpPr>
                <a:spLocks noChangeAspect="1"/>
              </p:cNvSpPr>
              <p:nvPr/>
            </p:nvSpPr>
            <p:spPr>
              <a:xfrm>
                <a:off x="5850791" y="3785561"/>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00" name="Oval 199">
                <a:extLst>
                  <a:ext uri="{FF2B5EF4-FFF2-40B4-BE49-F238E27FC236}">
                    <a16:creationId xmlns:a16="http://schemas.microsoft.com/office/drawing/2014/main" id="{7BEBA337-9870-4A36-A66F-DFFB42B3776E}"/>
                  </a:ext>
                </a:extLst>
              </p:cNvPr>
              <p:cNvSpPr>
                <a:spLocks noChangeAspect="1"/>
              </p:cNvSpPr>
              <p:nvPr/>
            </p:nvSpPr>
            <p:spPr>
              <a:xfrm>
                <a:off x="6193639" y="3785561"/>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01" name="Oval 200">
                <a:extLst>
                  <a:ext uri="{FF2B5EF4-FFF2-40B4-BE49-F238E27FC236}">
                    <a16:creationId xmlns:a16="http://schemas.microsoft.com/office/drawing/2014/main" id="{C6B5339D-4136-4AFD-AF50-69B2DB6E2734}"/>
                  </a:ext>
                </a:extLst>
              </p:cNvPr>
              <p:cNvSpPr>
                <a:spLocks noChangeAspect="1"/>
              </p:cNvSpPr>
              <p:nvPr/>
            </p:nvSpPr>
            <p:spPr>
              <a:xfrm>
                <a:off x="6536487" y="3785561"/>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02" name="Oval 201">
                <a:extLst>
                  <a:ext uri="{FF2B5EF4-FFF2-40B4-BE49-F238E27FC236}">
                    <a16:creationId xmlns:a16="http://schemas.microsoft.com/office/drawing/2014/main" id="{1D00330C-6F63-4FF5-8606-62EFD261C801}"/>
                  </a:ext>
                </a:extLst>
              </p:cNvPr>
              <p:cNvSpPr>
                <a:spLocks noChangeAspect="1"/>
              </p:cNvSpPr>
              <p:nvPr/>
            </p:nvSpPr>
            <p:spPr>
              <a:xfrm>
                <a:off x="4646243" y="3830561"/>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203" name="Straight Connector 202">
                <a:extLst>
                  <a:ext uri="{FF2B5EF4-FFF2-40B4-BE49-F238E27FC236}">
                    <a16:creationId xmlns:a16="http://schemas.microsoft.com/office/drawing/2014/main" id="{C3127AC2-FA9C-4017-B0AC-B25E8937C8A7}"/>
                  </a:ext>
                </a:extLst>
              </p:cNvPr>
              <p:cNvCxnSpPr>
                <a:cxnSpLocks/>
                <a:stCxn id="210" idx="6"/>
                <a:endCxn id="236" idx="2"/>
              </p:cNvCxnSpPr>
              <p:nvPr/>
            </p:nvCxnSpPr>
            <p:spPr>
              <a:xfrm flipV="1">
                <a:off x="4700243" y="4134562"/>
                <a:ext cx="2452742" cy="12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204" name="Oval 203">
                <a:extLst>
                  <a:ext uri="{FF2B5EF4-FFF2-40B4-BE49-F238E27FC236}">
                    <a16:creationId xmlns:a16="http://schemas.microsoft.com/office/drawing/2014/main" id="{831DE314-6AB4-4342-B09E-74378D7E07C0}"/>
                  </a:ext>
                </a:extLst>
              </p:cNvPr>
              <p:cNvSpPr>
                <a:spLocks noChangeAspect="1"/>
              </p:cNvSpPr>
              <p:nvPr/>
            </p:nvSpPr>
            <p:spPr>
              <a:xfrm>
                <a:off x="4822247" y="4062688"/>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05" name="Oval 204">
                <a:extLst>
                  <a:ext uri="{FF2B5EF4-FFF2-40B4-BE49-F238E27FC236}">
                    <a16:creationId xmlns:a16="http://schemas.microsoft.com/office/drawing/2014/main" id="{A29C7D4B-09BB-4F8A-9B22-1C659FE39D0B}"/>
                  </a:ext>
                </a:extLst>
              </p:cNvPr>
              <p:cNvSpPr>
                <a:spLocks noChangeAspect="1"/>
              </p:cNvSpPr>
              <p:nvPr/>
            </p:nvSpPr>
            <p:spPr>
              <a:xfrm>
                <a:off x="5165095" y="4062688"/>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06" name="Oval 205">
                <a:extLst>
                  <a:ext uri="{FF2B5EF4-FFF2-40B4-BE49-F238E27FC236}">
                    <a16:creationId xmlns:a16="http://schemas.microsoft.com/office/drawing/2014/main" id="{2120B37F-C12A-4F06-8660-81F48CA15E2A}"/>
                  </a:ext>
                </a:extLst>
              </p:cNvPr>
              <p:cNvSpPr>
                <a:spLocks noChangeAspect="1"/>
              </p:cNvSpPr>
              <p:nvPr/>
            </p:nvSpPr>
            <p:spPr>
              <a:xfrm>
                <a:off x="5507943" y="4062688"/>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07" name="Oval 206">
                <a:extLst>
                  <a:ext uri="{FF2B5EF4-FFF2-40B4-BE49-F238E27FC236}">
                    <a16:creationId xmlns:a16="http://schemas.microsoft.com/office/drawing/2014/main" id="{45678027-8A9E-4C40-9153-7420E873FAE5}"/>
                  </a:ext>
                </a:extLst>
              </p:cNvPr>
              <p:cNvSpPr>
                <a:spLocks noChangeAspect="1"/>
              </p:cNvSpPr>
              <p:nvPr/>
            </p:nvSpPr>
            <p:spPr>
              <a:xfrm>
                <a:off x="5850791" y="4062688"/>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08" name="Oval 207">
                <a:extLst>
                  <a:ext uri="{FF2B5EF4-FFF2-40B4-BE49-F238E27FC236}">
                    <a16:creationId xmlns:a16="http://schemas.microsoft.com/office/drawing/2014/main" id="{C29E65E9-C23F-4F6F-B23A-70EE2790712F}"/>
                  </a:ext>
                </a:extLst>
              </p:cNvPr>
              <p:cNvSpPr>
                <a:spLocks noChangeAspect="1"/>
              </p:cNvSpPr>
              <p:nvPr/>
            </p:nvSpPr>
            <p:spPr>
              <a:xfrm>
                <a:off x="6193639" y="4062688"/>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09" name="Oval 208">
                <a:extLst>
                  <a:ext uri="{FF2B5EF4-FFF2-40B4-BE49-F238E27FC236}">
                    <a16:creationId xmlns:a16="http://schemas.microsoft.com/office/drawing/2014/main" id="{EFFE9D88-7289-438B-83DE-FEAF8C1B90B5}"/>
                  </a:ext>
                </a:extLst>
              </p:cNvPr>
              <p:cNvSpPr>
                <a:spLocks noChangeAspect="1"/>
              </p:cNvSpPr>
              <p:nvPr/>
            </p:nvSpPr>
            <p:spPr>
              <a:xfrm>
                <a:off x="6536487" y="4062688"/>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10" name="Oval 209">
                <a:extLst>
                  <a:ext uri="{FF2B5EF4-FFF2-40B4-BE49-F238E27FC236}">
                    <a16:creationId xmlns:a16="http://schemas.microsoft.com/office/drawing/2014/main" id="{5B053D5A-1280-44B2-A612-D425D53B390B}"/>
                  </a:ext>
                </a:extLst>
              </p:cNvPr>
              <p:cNvSpPr>
                <a:spLocks noChangeAspect="1"/>
              </p:cNvSpPr>
              <p:nvPr/>
            </p:nvSpPr>
            <p:spPr>
              <a:xfrm>
                <a:off x="4646243" y="4107688"/>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211" name="Straight Connector 210">
                <a:extLst>
                  <a:ext uri="{FF2B5EF4-FFF2-40B4-BE49-F238E27FC236}">
                    <a16:creationId xmlns:a16="http://schemas.microsoft.com/office/drawing/2014/main" id="{92E46B16-7075-40E5-B087-2FC7B7387FF4}"/>
                  </a:ext>
                </a:extLst>
              </p:cNvPr>
              <p:cNvCxnSpPr>
                <a:cxnSpLocks/>
                <a:stCxn id="218" idx="6"/>
                <a:endCxn id="237" idx="2"/>
              </p:cNvCxnSpPr>
              <p:nvPr/>
            </p:nvCxnSpPr>
            <p:spPr>
              <a:xfrm flipV="1">
                <a:off x="4700243" y="4411689"/>
                <a:ext cx="2452742" cy="12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212" name="Oval 211">
                <a:extLst>
                  <a:ext uri="{FF2B5EF4-FFF2-40B4-BE49-F238E27FC236}">
                    <a16:creationId xmlns:a16="http://schemas.microsoft.com/office/drawing/2014/main" id="{2D2D4829-07C3-4081-BB5F-F816EE74F322}"/>
                  </a:ext>
                </a:extLst>
              </p:cNvPr>
              <p:cNvSpPr>
                <a:spLocks noChangeAspect="1"/>
              </p:cNvSpPr>
              <p:nvPr/>
            </p:nvSpPr>
            <p:spPr>
              <a:xfrm>
                <a:off x="4822247" y="4339815"/>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13" name="Oval 212">
                <a:extLst>
                  <a:ext uri="{FF2B5EF4-FFF2-40B4-BE49-F238E27FC236}">
                    <a16:creationId xmlns:a16="http://schemas.microsoft.com/office/drawing/2014/main" id="{FEC2B386-D8C5-4440-B62C-C6A567DB973D}"/>
                  </a:ext>
                </a:extLst>
              </p:cNvPr>
              <p:cNvSpPr>
                <a:spLocks noChangeAspect="1"/>
              </p:cNvSpPr>
              <p:nvPr/>
            </p:nvSpPr>
            <p:spPr>
              <a:xfrm>
                <a:off x="5165095" y="4339815"/>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14" name="Oval 213">
                <a:extLst>
                  <a:ext uri="{FF2B5EF4-FFF2-40B4-BE49-F238E27FC236}">
                    <a16:creationId xmlns:a16="http://schemas.microsoft.com/office/drawing/2014/main" id="{1FFA47AF-CEDF-4EA6-A564-4B9CC5717894}"/>
                  </a:ext>
                </a:extLst>
              </p:cNvPr>
              <p:cNvSpPr>
                <a:spLocks noChangeAspect="1"/>
              </p:cNvSpPr>
              <p:nvPr/>
            </p:nvSpPr>
            <p:spPr>
              <a:xfrm>
                <a:off x="5507943" y="4339815"/>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15" name="Oval 214">
                <a:extLst>
                  <a:ext uri="{FF2B5EF4-FFF2-40B4-BE49-F238E27FC236}">
                    <a16:creationId xmlns:a16="http://schemas.microsoft.com/office/drawing/2014/main" id="{EDF1E9BA-A5D4-48C7-846E-BD481E314101}"/>
                  </a:ext>
                </a:extLst>
              </p:cNvPr>
              <p:cNvSpPr>
                <a:spLocks noChangeAspect="1"/>
              </p:cNvSpPr>
              <p:nvPr/>
            </p:nvSpPr>
            <p:spPr>
              <a:xfrm>
                <a:off x="5850791" y="4339815"/>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16" name="Oval 215">
                <a:extLst>
                  <a:ext uri="{FF2B5EF4-FFF2-40B4-BE49-F238E27FC236}">
                    <a16:creationId xmlns:a16="http://schemas.microsoft.com/office/drawing/2014/main" id="{61D9BD0F-4F27-420E-B218-4A05DA09D98E}"/>
                  </a:ext>
                </a:extLst>
              </p:cNvPr>
              <p:cNvSpPr>
                <a:spLocks noChangeAspect="1"/>
              </p:cNvSpPr>
              <p:nvPr/>
            </p:nvSpPr>
            <p:spPr>
              <a:xfrm>
                <a:off x="6193639" y="4339815"/>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17" name="Oval 216">
                <a:extLst>
                  <a:ext uri="{FF2B5EF4-FFF2-40B4-BE49-F238E27FC236}">
                    <a16:creationId xmlns:a16="http://schemas.microsoft.com/office/drawing/2014/main" id="{64279302-C8A9-462D-901A-3C3B4749475D}"/>
                  </a:ext>
                </a:extLst>
              </p:cNvPr>
              <p:cNvSpPr>
                <a:spLocks noChangeAspect="1"/>
              </p:cNvSpPr>
              <p:nvPr/>
            </p:nvSpPr>
            <p:spPr>
              <a:xfrm>
                <a:off x="6536487" y="4339815"/>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18" name="Oval 217">
                <a:extLst>
                  <a:ext uri="{FF2B5EF4-FFF2-40B4-BE49-F238E27FC236}">
                    <a16:creationId xmlns:a16="http://schemas.microsoft.com/office/drawing/2014/main" id="{AFEDC94B-CEEB-4D57-B4E5-8B797064C8ED}"/>
                  </a:ext>
                </a:extLst>
              </p:cNvPr>
              <p:cNvSpPr>
                <a:spLocks noChangeAspect="1"/>
              </p:cNvSpPr>
              <p:nvPr/>
            </p:nvSpPr>
            <p:spPr>
              <a:xfrm>
                <a:off x="4646243" y="4384815"/>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219" name="Straight Connector 218">
                <a:extLst>
                  <a:ext uri="{FF2B5EF4-FFF2-40B4-BE49-F238E27FC236}">
                    <a16:creationId xmlns:a16="http://schemas.microsoft.com/office/drawing/2014/main" id="{29BBB624-922B-4AC6-A372-06784AA4E79B}"/>
                  </a:ext>
                </a:extLst>
              </p:cNvPr>
              <p:cNvCxnSpPr>
                <a:cxnSpLocks/>
                <a:stCxn id="226" idx="6"/>
                <a:endCxn id="238" idx="2"/>
              </p:cNvCxnSpPr>
              <p:nvPr/>
            </p:nvCxnSpPr>
            <p:spPr>
              <a:xfrm flipV="1">
                <a:off x="4700243" y="4688816"/>
                <a:ext cx="2452742" cy="12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220" name="Oval 219">
                <a:extLst>
                  <a:ext uri="{FF2B5EF4-FFF2-40B4-BE49-F238E27FC236}">
                    <a16:creationId xmlns:a16="http://schemas.microsoft.com/office/drawing/2014/main" id="{7FF68E00-53F2-446B-9582-08B2BD7A2A03}"/>
                  </a:ext>
                </a:extLst>
              </p:cNvPr>
              <p:cNvSpPr>
                <a:spLocks noChangeAspect="1"/>
              </p:cNvSpPr>
              <p:nvPr/>
            </p:nvSpPr>
            <p:spPr>
              <a:xfrm>
                <a:off x="4822247" y="46169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21" name="Oval 220">
                <a:extLst>
                  <a:ext uri="{FF2B5EF4-FFF2-40B4-BE49-F238E27FC236}">
                    <a16:creationId xmlns:a16="http://schemas.microsoft.com/office/drawing/2014/main" id="{CC9BFF4D-52B6-46C0-9E78-31999BE1EC99}"/>
                  </a:ext>
                </a:extLst>
              </p:cNvPr>
              <p:cNvSpPr>
                <a:spLocks noChangeAspect="1"/>
              </p:cNvSpPr>
              <p:nvPr/>
            </p:nvSpPr>
            <p:spPr>
              <a:xfrm>
                <a:off x="5165095" y="46169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22" name="Oval 221">
                <a:extLst>
                  <a:ext uri="{FF2B5EF4-FFF2-40B4-BE49-F238E27FC236}">
                    <a16:creationId xmlns:a16="http://schemas.microsoft.com/office/drawing/2014/main" id="{6641986E-B8C0-4235-ADE8-2E38205D549F}"/>
                  </a:ext>
                </a:extLst>
              </p:cNvPr>
              <p:cNvSpPr>
                <a:spLocks noChangeAspect="1"/>
              </p:cNvSpPr>
              <p:nvPr/>
            </p:nvSpPr>
            <p:spPr>
              <a:xfrm>
                <a:off x="5507943" y="46169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23" name="Oval 222">
                <a:extLst>
                  <a:ext uri="{FF2B5EF4-FFF2-40B4-BE49-F238E27FC236}">
                    <a16:creationId xmlns:a16="http://schemas.microsoft.com/office/drawing/2014/main" id="{E129C780-5CCC-4358-A088-626AF08C0EBA}"/>
                  </a:ext>
                </a:extLst>
              </p:cNvPr>
              <p:cNvSpPr>
                <a:spLocks noChangeAspect="1"/>
              </p:cNvSpPr>
              <p:nvPr/>
            </p:nvSpPr>
            <p:spPr>
              <a:xfrm>
                <a:off x="5850791" y="46169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24" name="Oval 223">
                <a:extLst>
                  <a:ext uri="{FF2B5EF4-FFF2-40B4-BE49-F238E27FC236}">
                    <a16:creationId xmlns:a16="http://schemas.microsoft.com/office/drawing/2014/main" id="{9BECAB43-68D0-46AB-9E88-C707936CDACE}"/>
                  </a:ext>
                </a:extLst>
              </p:cNvPr>
              <p:cNvSpPr>
                <a:spLocks noChangeAspect="1"/>
              </p:cNvSpPr>
              <p:nvPr/>
            </p:nvSpPr>
            <p:spPr>
              <a:xfrm>
                <a:off x="6193639" y="46169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25" name="Oval 224">
                <a:extLst>
                  <a:ext uri="{FF2B5EF4-FFF2-40B4-BE49-F238E27FC236}">
                    <a16:creationId xmlns:a16="http://schemas.microsoft.com/office/drawing/2014/main" id="{2605CD2E-0984-4616-9DB7-17B59E7ADF00}"/>
                  </a:ext>
                </a:extLst>
              </p:cNvPr>
              <p:cNvSpPr>
                <a:spLocks noChangeAspect="1"/>
              </p:cNvSpPr>
              <p:nvPr/>
            </p:nvSpPr>
            <p:spPr>
              <a:xfrm>
                <a:off x="6536487" y="461694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26" name="Oval 225">
                <a:extLst>
                  <a:ext uri="{FF2B5EF4-FFF2-40B4-BE49-F238E27FC236}">
                    <a16:creationId xmlns:a16="http://schemas.microsoft.com/office/drawing/2014/main" id="{1EC81A35-ACF1-44EC-BEC1-48272AD02F2E}"/>
                  </a:ext>
                </a:extLst>
              </p:cNvPr>
              <p:cNvSpPr>
                <a:spLocks noChangeAspect="1"/>
              </p:cNvSpPr>
              <p:nvPr/>
            </p:nvSpPr>
            <p:spPr>
              <a:xfrm>
                <a:off x="4646243" y="4661942"/>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227" name="Straight Connector 226">
                <a:extLst>
                  <a:ext uri="{FF2B5EF4-FFF2-40B4-BE49-F238E27FC236}">
                    <a16:creationId xmlns:a16="http://schemas.microsoft.com/office/drawing/2014/main" id="{B68DDF5B-49D5-491F-BBEA-B4B909488F2B}"/>
                  </a:ext>
                </a:extLst>
              </p:cNvPr>
              <p:cNvCxnSpPr>
                <a:cxnSpLocks/>
                <a:stCxn id="234" idx="6"/>
                <a:endCxn id="239" idx="2"/>
              </p:cNvCxnSpPr>
              <p:nvPr/>
            </p:nvCxnSpPr>
            <p:spPr>
              <a:xfrm flipV="1">
                <a:off x="4700243" y="4965943"/>
                <a:ext cx="2452742" cy="12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228" name="Oval 227">
                <a:extLst>
                  <a:ext uri="{FF2B5EF4-FFF2-40B4-BE49-F238E27FC236}">
                    <a16:creationId xmlns:a16="http://schemas.microsoft.com/office/drawing/2014/main" id="{FF4E85AE-FF14-45BE-A42C-11D608D5E53E}"/>
                  </a:ext>
                </a:extLst>
              </p:cNvPr>
              <p:cNvSpPr>
                <a:spLocks noChangeAspect="1"/>
              </p:cNvSpPr>
              <p:nvPr/>
            </p:nvSpPr>
            <p:spPr>
              <a:xfrm>
                <a:off x="4822247" y="48940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29" name="Oval 228">
                <a:extLst>
                  <a:ext uri="{FF2B5EF4-FFF2-40B4-BE49-F238E27FC236}">
                    <a16:creationId xmlns:a16="http://schemas.microsoft.com/office/drawing/2014/main" id="{824F5198-3F74-4B38-857E-A90039132ECB}"/>
                  </a:ext>
                </a:extLst>
              </p:cNvPr>
              <p:cNvSpPr>
                <a:spLocks noChangeAspect="1"/>
              </p:cNvSpPr>
              <p:nvPr/>
            </p:nvSpPr>
            <p:spPr>
              <a:xfrm>
                <a:off x="5165095" y="48940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30" name="Oval 229">
                <a:extLst>
                  <a:ext uri="{FF2B5EF4-FFF2-40B4-BE49-F238E27FC236}">
                    <a16:creationId xmlns:a16="http://schemas.microsoft.com/office/drawing/2014/main" id="{F01579BE-A3EB-40D9-B3E7-604CC60194FC}"/>
                  </a:ext>
                </a:extLst>
              </p:cNvPr>
              <p:cNvSpPr>
                <a:spLocks noChangeAspect="1"/>
              </p:cNvSpPr>
              <p:nvPr/>
            </p:nvSpPr>
            <p:spPr>
              <a:xfrm>
                <a:off x="5507943" y="48940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31" name="Oval 230">
                <a:extLst>
                  <a:ext uri="{FF2B5EF4-FFF2-40B4-BE49-F238E27FC236}">
                    <a16:creationId xmlns:a16="http://schemas.microsoft.com/office/drawing/2014/main" id="{AAF1B566-3841-4A1E-94A6-CB3C614284A5}"/>
                  </a:ext>
                </a:extLst>
              </p:cNvPr>
              <p:cNvSpPr>
                <a:spLocks noChangeAspect="1"/>
              </p:cNvSpPr>
              <p:nvPr/>
            </p:nvSpPr>
            <p:spPr>
              <a:xfrm>
                <a:off x="5850791" y="48940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32" name="Oval 231">
                <a:extLst>
                  <a:ext uri="{FF2B5EF4-FFF2-40B4-BE49-F238E27FC236}">
                    <a16:creationId xmlns:a16="http://schemas.microsoft.com/office/drawing/2014/main" id="{E6A73CB0-3D22-4C71-9BFE-57D5535A5433}"/>
                  </a:ext>
                </a:extLst>
              </p:cNvPr>
              <p:cNvSpPr>
                <a:spLocks noChangeAspect="1"/>
              </p:cNvSpPr>
              <p:nvPr/>
            </p:nvSpPr>
            <p:spPr>
              <a:xfrm>
                <a:off x="6193639" y="48940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33" name="Oval 232">
                <a:extLst>
                  <a:ext uri="{FF2B5EF4-FFF2-40B4-BE49-F238E27FC236}">
                    <a16:creationId xmlns:a16="http://schemas.microsoft.com/office/drawing/2014/main" id="{56855101-EC05-430E-B14C-5D73E659F7F7}"/>
                  </a:ext>
                </a:extLst>
              </p:cNvPr>
              <p:cNvSpPr>
                <a:spLocks noChangeAspect="1"/>
              </p:cNvSpPr>
              <p:nvPr/>
            </p:nvSpPr>
            <p:spPr>
              <a:xfrm>
                <a:off x="6536487" y="489406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34" name="Oval 233">
                <a:extLst>
                  <a:ext uri="{FF2B5EF4-FFF2-40B4-BE49-F238E27FC236}">
                    <a16:creationId xmlns:a16="http://schemas.microsoft.com/office/drawing/2014/main" id="{0E796AA1-EA43-45C5-9336-9F83DB8A9EED}"/>
                  </a:ext>
                </a:extLst>
              </p:cNvPr>
              <p:cNvSpPr>
                <a:spLocks noChangeAspect="1"/>
              </p:cNvSpPr>
              <p:nvPr/>
            </p:nvSpPr>
            <p:spPr>
              <a:xfrm>
                <a:off x="4646243" y="4939069"/>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35" name="Oval 234">
                <a:extLst>
                  <a:ext uri="{FF2B5EF4-FFF2-40B4-BE49-F238E27FC236}">
                    <a16:creationId xmlns:a16="http://schemas.microsoft.com/office/drawing/2014/main" id="{72573601-EDA9-4C8F-AC1D-950995E71162}"/>
                  </a:ext>
                </a:extLst>
              </p:cNvPr>
              <p:cNvSpPr>
                <a:spLocks noChangeAspect="1"/>
              </p:cNvSpPr>
              <p:nvPr/>
            </p:nvSpPr>
            <p:spPr>
              <a:xfrm>
                <a:off x="7152985" y="3830435"/>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36" name="Oval 235">
                <a:extLst>
                  <a:ext uri="{FF2B5EF4-FFF2-40B4-BE49-F238E27FC236}">
                    <a16:creationId xmlns:a16="http://schemas.microsoft.com/office/drawing/2014/main" id="{81490CCE-B4E2-44D2-A8F0-1143E7F3BF44}"/>
                  </a:ext>
                </a:extLst>
              </p:cNvPr>
              <p:cNvSpPr>
                <a:spLocks noChangeAspect="1"/>
              </p:cNvSpPr>
              <p:nvPr/>
            </p:nvSpPr>
            <p:spPr>
              <a:xfrm>
                <a:off x="7152985" y="4107562"/>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37" name="Oval 236">
                <a:extLst>
                  <a:ext uri="{FF2B5EF4-FFF2-40B4-BE49-F238E27FC236}">
                    <a16:creationId xmlns:a16="http://schemas.microsoft.com/office/drawing/2014/main" id="{7208A303-869F-4AC9-B75B-BA2AF07F9122}"/>
                  </a:ext>
                </a:extLst>
              </p:cNvPr>
              <p:cNvSpPr>
                <a:spLocks noChangeAspect="1"/>
              </p:cNvSpPr>
              <p:nvPr/>
            </p:nvSpPr>
            <p:spPr>
              <a:xfrm>
                <a:off x="7152985" y="4384689"/>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38" name="Oval 237">
                <a:extLst>
                  <a:ext uri="{FF2B5EF4-FFF2-40B4-BE49-F238E27FC236}">
                    <a16:creationId xmlns:a16="http://schemas.microsoft.com/office/drawing/2014/main" id="{1B5802DC-CD8A-4B25-8F89-D9A9B2F00C83}"/>
                  </a:ext>
                </a:extLst>
              </p:cNvPr>
              <p:cNvSpPr>
                <a:spLocks noChangeAspect="1"/>
              </p:cNvSpPr>
              <p:nvPr/>
            </p:nvSpPr>
            <p:spPr>
              <a:xfrm>
                <a:off x="7152985" y="4661816"/>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239" name="Oval 238">
                <a:extLst>
                  <a:ext uri="{FF2B5EF4-FFF2-40B4-BE49-F238E27FC236}">
                    <a16:creationId xmlns:a16="http://schemas.microsoft.com/office/drawing/2014/main" id="{01D9E827-009D-4ABF-B7F7-9385D79B606E}"/>
                  </a:ext>
                </a:extLst>
              </p:cNvPr>
              <p:cNvSpPr>
                <a:spLocks noChangeAspect="1"/>
              </p:cNvSpPr>
              <p:nvPr/>
            </p:nvSpPr>
            <p:spPr>
              <a:xfrm>
                <a:off x="7152985" y="4938943"/>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240" name="Straight Connector 239">
                <a:extLst>
                  <a:ext uri="{FF2B5EF4-FFF2-40B4-BE49-F238E27FC236}">
                    <a16:creationId xmlns:a16="http://schemas.microsoft.com/office/drawing/2014/main" id="{3085ECE3-2FD2-4F5A-A281-55ADF992B200}"/>
                  </a:ext>
                </a:extLst>
              </p:cNvPr>
              <p:cNvCxnSpPr>
                <a:cxnSpLocks/>
                <a:stCxn id="236" idx="0"/>
                <a:endCxn id="235" idx="4"/>
              </p:cNvCxnSpPr>
              <p:nvPr/>
            </p:nvCxnSpPr>
            <p:spPr>
              <a:xfrm flipV="1">
                <a:off x="7179985" y="3884435"/>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241" name="Straight Connector 240">
                <a:extLst>
                  <a:ext uri="{FF2B5EF4-FFF2-40B4-BE49-F238E27FC236}">
                    <a16:creationId xmlns:a16="http://schemas.microsoft.com/office/drawing/2014/main" id="{1A067FC0-A446-4E65-BF20-661685B2EA56}"/>
                  </a:ext>
                </a:extLst>
              </p:cNvPr>
              <p:cNvCxnSpPr>
                <a:cxnSpLocks/>
                <a:stCxn id="238" idx="0"/>
                <a:endCxn id="237" idx="4"/>
              </p:cNvCxnSpPr>
              <p:nvPr/>
            </p:nvCxnSpPr>
            <p:spPr>
              <a:xfrm flipV="1">
                <a:off x="7179985" y="4438689"/>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242" name="Straight Connector 241">
                <a:extLst>
                  <a:ext uri="{FF2B5EF4-FFF2-40B4-BE49-F238E27FC236}">
                    <a16:creationId xmlns:a16="http://schemas.microsoft.com/office/drawing/2014/main" id="{0B913242-A8BD-4E0D-B5AC-4AA243CC1024}"/>
                  </a:ext>
                </a:extLst>
              </p:cNvPr>
              <p:cNvCxnSpPr>
                <a:cxnSpLocks/>
                <a:stCxn id="239" idx="0"/>
                <a:endCxn id="238" idx="4"/>
              </p:cNvCxnSpPr>
              <p:nvPr/>
            </p:nvCxnSpPr>
            <p:spPr>
              <a:xfrm flipV="1">
                <a:off x="7179985" y="4715816"/>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243" name="Straight Connector 242">
                <a:extLst>
                  <a:ext uri="{FF2B5EF4-FFF2-40B4-BE49-F238E27FC236}">
                    <a16:creationId xmlns:a16="http://schemas.microsoft.com/office/drawing/2014/main" id="{466B67D1-3FD1-43AB-89DD-66F3BC9E523C}"/>
                  </a:ext>
                </a:extLst>
              </p:cNvPr>
              <p:cNvCxnSpPr>
                <a:cxnSpLocks/>
                <a:stCxn id="237" idx="0"/>
                <a:endCxn id="236" idx="4"/>
              </p:cNvCxnSpPr>
              <p:nvPr/>
            </p:nvCxnSpPr>
            <p:spPr>
              <a:xfrm flipV="1">
                <a:off x="7179985" y="4161562"/>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244" name="Straight Connector 243">
                <a:extLst>
                  <a:ext uri="{FF2B5EF4-FFF2-40B4-BE49-F238E27FC236}">
                    <a16:creationId xmlns:a16="http://schemas.microsoft.com/office/drawing/2014/main" id="{EC466540-C7B2-4B29-9DD8-E7769EBA85A8}"/>
                  </a:ext>
                </a:extLst>
              </p:cNvPr>
              <p:cNvCxnSpPr>
                <a:cxnSpLocks/>
                <a:stCxn id="210" idx="0"/>
                <a:endCxn id="202" idx="4"/>
              </p:cNvCxnSpPr>
              <p:nvPr/>
            </p:nvCxnSpPr>
            <p:spPr>
              <a:xfrm flipV="1">
                <a:off x="4673243" y="3884561"/>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245" name="Straight Connector 244">
                <a:extLst>
                  <a:ext uri="{FF2B5EF4-FFF2-40B4-BE49-F238E27FC236}">
                    <a16:creationId xmlns:a16="http://schemas.microsoft.com/office/drawing/2014/main" id="{F98FE9EC-E991-4116-819E-80E77E1446C2}"/>
                  </a:ext>
                </a:extLst>
              </p:cNvPr>
              <p:cNvCxnSpPr>
                <a:cxnSpLocks/>
                <a:stCxn id="218" idx="0"/>
                <a:endCxn id="210" idx="4"/>
              </p:cNvCxnSpPr>
              <p:nvPr/>
            </p:nvCxnSpPr>
            <p:spPr>
              <a:xfrm flipV="1">
                <a:off x="4673243" y="4161688"/>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246" name="Straight Connector 245">
                <a:extLst>
                  <a:ext uri="{FF2B5EF4-FFF2-40B4-BE49-F238E27FC236}">
                    <a16:creationId xmlns:a16="http://schemas.microsoft.com/office/drawing/2014/main" id="{91D469C9-D81C-4325-AEAB-2302707AC661}"/>
                  </a:ext>
                </a:extLst>
              </p:cNvPr>
              <p:cNvCxnSpPr>
                <a:cxnSpLocks/>
                <a:stCxn id="226" idx="0"/>
                <a:endCxn id="218" idx="4"/>
              </p:cNvCxnSpPr>
              <p:nvPr/>
            </p:nvCxnSpPr>
            <p:spPr>
              <a:xfrm flipV="1">
                <a:off x="4673243" y="4438815"/>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247" name="Straight Connector 246">
                <a:extLst>
                  <a:ext uri="{FF2B5EF4-FFF2-40B4-BE49-F238E27FC236}">
                    <a16:creationId xmlns:a16="http://schemas.microsoft.com/office/drawing/2014/main" id="{F952A1AB-E1F9-4FF0-A42B-D086EE3CB27E}"/>
                  </a:ext>
                </a:extLst>
              </p:cNvPr>
              <p:cNvCxnSpPr>
                <a:cxnSpLocks/>
                <a:stCxn id="234" idx="0"/>
                <a:endCxn id="226" idx="4"/>
              </p:cNvCxnSpPr>
              <p:nvPr/>
            </p:nvCxnSpPr>
            <p:spPr>
              <a:xfrm flipV="1">
                <a:off x="4673243" y="4715942"/>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grpSp>
        <p:grpSp>
          <p:nvGrpSpPr>
            <p:cNvPr id="66" name="Group 65">
              <a:extLst>
                <a:ext uri="{FF2B5EF4-FFF2-40B4-BE49-F238E27FC236}">
                  <a16:creationId xmlns:a16="http://schemas.microsoft.com/office/drawing/2014/main" id="{BB0EC22A-BE0E-4BE8-8586-012794D62204}"/>
                </a:ext>
              </a:extLst>
            </p:cNvPr>
            <p:cNvGrpSpPr/>
            <p:nvPr/>
          </p:nvGrpSpPr>
          <p:grpSpPr>
            <a:xfrm>
              <a:off x="5079778" y="5844702"/>
              <a:ext cx="2554875" cy="420312"/>
              <a:chOff x="4646243" y="5297732"/>
              <a:chExt cx="2559600" cy="421127"/>
            </a:xfrm>
          </p:grpSpPr>
          <p:cxnSp>
            <p:nvCxnSpPr>
              <p:cNvPr id="183" name="Straight Connector 182">
                <a:extLst>
                  <a:ext uri="{FF2B5EF4-FFF2-40B4-BE49-F238E27FC236}">
                    <a16:creationId xmlns:a16="http://schemas.microsoft.com/office/drawing/2014/main" id="{B66FE4CC-FC88-4A63-95AC-E2230F9AA82E}"/>
                  </a:ext>
                </a:extLst>
              </p:cNvPr>
              <p:cNvCxnSpPr>
                <a:cxnSpLocks/>
                <a:stCxn id="186" idx="6"/>
                <a:endCxn id="192" idx="2"/>
              </p:cNvCxnSpPr>
              <p:nvPr/>
            </p:nvCxnSpPr>
            <p:spPr>
              <a:xfrm>
                <a:off x="4700243" y="5369732"/>
                <a:ext cx="2451600" cy="3102"/>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84" name="Oval 183">
                <a:extLst>
                  <a:ext uri="{FF2B5EF4-FFF2-40B4-BE49-F238E27FC236}">
                    <a16:creationId xmlns:a16="http://schemas.microsoft.com/office/drawing/2014/main" id="{190AABBF-EB6C-439B-A212-83EA996B6E6A}"/>
                  </a:ext>
                </a:extLst>
              </p:cNvPr>
              <p:cNvSpPr>
                <a:spLocks noChangeAspect="1"/>
              </p:cNvSpPr>
              <p:nvPr/>
            </p:nvSpPr>
            <p:spPr>
              <a:xfrm>
                <a:off x="4822247" y="529773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85" name="Oval 184">
                <a:extLst>
                  <a:ext uri="{FF2B5EF4-FFF2-40B4-BE49-F238E27FC236}">
                    <a16:creationId xmlns:a16="http://schemas.microsoft.com/office/drawing/2014/main" id="{B07A7BF7-C5D2-4E3B-B703-AB55E57C7177}"/>
                  </a:ext>
                </a:extLst>
              </p:cNvPr>
              <p:cNvSpPr>
                <a:spLocks noChangeAspect="1"/>
              </p:cNvSpPr>
              <p:nvPr/>
            </p:nvSpPr>
            <p:spPr>
              <a:xfrm>
                <a:off x="5165095" y="5297732"/>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86" name="Oval 185">
                <a:extLst>
                  <a:ext uri="{FF2B5EF4-FFF2-40B4-BE49-F238E27FC236}">
                    <a16:creationId xmlns:a16="http://schemas.microsoft.com/office/drawing/2014/main" id="{E63DCB1C-6CF3-4C67-9A58-82BE14A7DA9F}"/>
                  </a:ext>
                </a:extLst>
              </p:cNvPr>
              <p:cNvSpPr>
                <a:spLocks noChangeAspect="1"/>
              </p:cNvSpPr>
              <p:nvPr/>
            </p:nvSpPr>
            <p:spPr>
              <a:xfrm>
                <a:off x="4646243" y="5342732"/>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87" name="Straight Connector 186">
                <a:extLst>
                  <a:ext uri="{FF2B5EF4-FFF2-40B4-BE49-F238E27FC236}">
                    <a16:creationId xmlns:a16="http://schemas.microsoft.com/office/drawing/2014/main" id="{D8A5EE23-33D7-4913-9BA3-55BF808F218D}"/>
                  </a:ext>
                </a:extLst>
              </p:cNvPr>
              <p:cNvCxnSpPr>
                <a:cxnSpLocks/>
                <a:stCxn id="190" idx="6"/>
                <a:endCxn id="193" idx="2"/>
              </p:cNvCxnSpPr>
              <p:nvPr/>
            </p:nvCxnSpPr>
            <p:spPr>
              <a:xfrm>
                <a:off x="4700243" y="5646859"/>
                <a:ext cx="2451600" cy="3102"/>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88" name="Oval 187">
                <a:extLst>
                  <a:ext uri="{FF2B5EF4-FFF2-40B4-BE49-F238E27FC236}">
                    <a16:creationId xmlns:a16="http://schemas.microsoft.com/office/drawing/2014/main" id="{51E9E4B9-4D15-490D-8DAA-9CA05132C920}"/>
                  </a:ext>
                </a:extLst>
              </p:cNvPr>
              <p:cNvSpPr>
                <a:spLocks noChangeAspect="1"/>
              </p:cNvSpPr>
              <p:nvPr/>
            </p:nvSpPr>
            <p:spPr>
              <a:xfrm>
                <a:off x="4822247" y="557485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89" name="Oval 188">
                <a:extLst>
                  <a:ext uri="{FF2B5EF4-FFF2-40B4-BE49-F238E27FC236}">
                    <a16:creationId xmlns:a16="http://schemas.microsoft.com/office/drawing/2014/main" id="{D27B289E-E944-4208-B89B-203CBE38D432}"/>
                  </a:ext>
                </a:extLst>
              </p:cNvPr>
              <p:cNvSpPr>
                <a:spLocks noChangeAspect="1"/>
              </p:cNvSpPr>
              <p:nvPr/>
            </p:nvSpPr>
            <p:spPr>
              <a:xfrm>
                <a:off x="5165095" y="5574859"/>
                <a:ext cx="144000" cy="144000"/>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90" name="Oval 189">
                <a:extLst>
                  <a:ext uri="{FF2B5EF4-FFF2-40B4-BE49-F238E27FC236}">
                    <a16:creationId xmlns:a16="http://schemas.microsoft.com/office/drawing/2014/main" id="{8EAAEB46-95E5-4CAE-8142-1B45FF100E57}"/>
                  </a:ext>
                </a:extLst>
              </p:cNvPr>
              <p:cNvSpPr>
                <a:spLocks noChangeAspect="1"/>
              </p:cNvSpPr>
              <p:nvPr/>
            </p:nvSpPr>
            <p:spPr>
              <a:xfrm>
                <a:off x="4646243" y="5619859"/>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91" name="Straight Connector 190">
                <a:extLst>
                  <a:ext uri="{FF2B5EF4-FFF2-40B4-BE49-F238E27FC236}">
                    <a16:creationId xmlns:a16="http://schemas.microsoft.com/office/drawing/2014/main" id="{9BDDDF67-73A1-440B-8AC7-F6963646D789}"/>
                  </a:ext>
                </a:extLst>
              </p:cNvPr>
              <p:cNvCxnSpPr>
                <a:cxnSpLocks/>
                <a:stCxn id="190" idx="0"/>
                <a:endCxn id="186" idx="4"/>
              </p:cNvCxnSpPr>
              <p:nvPr/>
            </p:nvCxnSpPr>
            <p:spPr>
              <a:xfrm flipV="1">
                <a:off x="4673243" y="5396732"/>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92" name="Oval 191">
                <a:extLst>
                  <a:ext uri="{FF2B5EF4-FFF2-40B4-BE49-F238E27FC236}">
                    <a16:creationId xmlns:a16="http://schemas.microsoft.com/office/drawing/2014/main" id="{4C33D486-9E24-4997-AC06-876C7EA621CC}"/>
                  </a:ext>
                </a:extLst>
              </p:cNvPr>
              <p:cNvSpPr>
                <a:spLocks noChangeAspect="1"/>
              </p:cNvSpPr>
              <p:nvPr/>
            </p:nvSpPr>
            <p:spPr>
              <a:xfrm>
                <a:off x="7151843" y="5345834"/>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93" name="Oval 192">
                <a:extLst>
                  <a:ext uri="{FF2B5EF4-FFF2-40B4-BE49-F238E27FC236}">
                    <a16:creationId xmlns:a16="http://schemas.microsoft.com/office/drawing/2014/main" id="{ECE2CEC2-2D79-410D-8E73-D7208B46BBBD}"/>
                  </a:ext>
                </a:extLst>
              </p:cNvPr>
              <p:cNvSpPr>
                <a:spLocks noChangeAspect="1"/>
              </p:cNvSpPr>
              <p:nvPr/>
            </p:nvSpPr>
            <p:spPr>
              <a:xfrm>
                <a:off x="7151843" y="5622961"/>
                <a:ext cx="54000" cy="54000"/>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94" name="Straight Connector 193">
                <a:extLst>
                  <a:ext uri="{FF2B5EF4-FFF2-40B4-BE49-F238E27FC236}">
                    <a16:creationId xmlns:a16="http://schemas.microsoft.com/office/drawing/2014/main" id="{AAB17876-C3C9-4676-8B69-8EE00604A177}"/>
                  </a:ext>
                </a:extLst>
              </p:cNvPr>
              <p:cNvCxnSpPr>
                <a:cxnSpLocks/>
                <a:stCxn id="193" idx="0"/>
                <a:endCxn id="192" idx="4"/>
              </p:cNvCxnSpPr>
              <p:nvPr/>
            </p:nvCxnSpPr>
            <p:spPr>
              <a:xfrm flipV="1">
                <a:off x="7178843" y="5399834"/>
                <a:ext cx="0" cy="22312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grpSp>
        <p:cxnSp>
          <p:nvCxnSpPr>
            <p:cNvPr id="67" name="Straight Connector 66">
              <a:extLst>
                <a:ext uri="{FF2B5EF4-FFF2-40B4-BE49-F238E27FC236}">
                  <a16:creationId xmlns:a16="http://schemas.microsoft.com/office/drawing/2014/main" id="{7FD0F5C7-EDD4-40E5-A7DA-C21B75686A81}"/>
                </a:ext>
              </a:extLst>
            </p:cNvPr>
            <p:cNvCxnSpPr>
              <a:cxnSpLocks/>
              <a:stCxn id="72" idx="6"/>
              <a:endCxn id="87" idx="2"/>
            </p:cNvCxnSpPr>
            <p:nvPr/>
          </p:nvCxnSpPr>
          <p:spPr>
            <a:xfrm flipV="1">
              <a:off x="7984717" y="3156137"/>
              <a:ext cx="1502193" cy="12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68" name="Oval 67">
              <a:extLst>
                <a:ext uri="{FF2B5EF4-FFF2-40B4-BE49-F238E27FC236}">
                  <a16:creationId xmlns:a16="http://schemas.microsoft.com/office/drawing/2014/main" id="{F7C5CED3-525D-4C8E-8496-916F391C7DBE}"/>
                </a:ext>
              </a:extLst>
            </p:cNvPr>
            <p:cNvSpPr>
              <a:spLocks noChangeAspect="1"/>
            </p:cNvSpPr>
            <p:nvPr/>
          </p:nvSpPr>
          <p:spPr>
            <a:xfrm>
              <a:off x="8106495" y="3084400"/>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69" name="Oval 68">
              <a:extLst>
                <a:ext uri="{FF2B5EF4-FFF2-40B4-BE49-F238E27FC236}">
                  <a16:creationId xmlns:a16="http://schemas.microsoft.com/office/drawing/2014/main" id="{BA70C389-E525-472C-B655-1BB69DFCF7F6}"/>
                </a:ext>
              </a:extLst>
            </p:cNvPr>
            <p:cNvSpPr>
              <a:spLocks noChangeAspect="1"/>
            </p:cNvSpPr>
            <p:nvPr/>
          </p:nvSpPr>
          <p:spPr>
            <a:xfrm>
              <a:off x="8448710" y="3084400"/>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70" name="Oval 69">
              <a:extLst>
                <a:ext uri="{FF2B5EF4-FFF2-40B4-BE49-F238E27FC236}">
                  <a16:creationId xmlns:a16="http://schemas.microsoft.com/office/drawing/2014/main" id="{652E3C35-7F77-4583-B6C4-9462EB867302}"/>
                </a:ext>
              </a:extLst>
            </p:cNvPr>
            <p:cNvSpPr>
              <a:spLocks noChangeAspect="1"/>
            </p:cNvSpPr>
            <p:nvPr/>
          </p:nvSpPr>
          <p:spPr>
            <a:xfrm>
              <a:off x="8790926" y="3084400"/>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71" name="Oval 70">
              <a:extLst>
                <a:ext uri="{FF2B5EF4-FFF2-40B4-BE49-F238E27FC236}">
                  <a16:creationId xmlns:a16="http://schemas.microsoft.com/office/drawing/2014/main" id="{68BA1309-47AA-43CF-A28B-530412127D6B}"/>
                </a:ext>
              </a:extLst>
            </p:cNvPr>
            <p:cNvSpPr>
              <a:spLocks noChangeAspect="1"/>
            </p:cNvSpPr>
            <p:nvPr/>
          </p:nvSpPr>
          <p:spPr>
            <a:xfrm>
              <a:off x="9133141" y="3084400"/>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72" name="Oval 71">
              <a:extLst>
                <a:ext uri="{FF2B5EF4-FFF2-40B4-BE49-F238E27FC236}">
                  <a16:creationId xmlns:a16="http://schemas.microsoft.com/office/drawing/2014/main" id="{A13D57E0-8283-424B-8B1A-002155CADCA6}"/>
                </a:ext>
              </a:extLst>
            </p:cNvPr>
            <p:cNvSpPr>
              <a:spLocks noChangeAspect="1"/>
            </p:cNvSpPr>
            <p:nvPr/>
          </p:nvSpPr>
          <p:spPr>
            <a:xfrm>
              <a:off x="7930816" y="3129314"/>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73" name="Straight Connector 72">
              <a:extLst>
                <a:ext uri="{FF2B5EF4-FFF2-40B4-BE49-F238E27FC236}">
                  <a16:creationId xmlns:a16="http://schemas.microsoft.com/office/drawing/2014/main" id="{A48A6AB8-591B-4F1A-AD07-36EA9B0BDA40}"/>
                </a:ext>
              </a:extLst>
            </p:cNvPr>
            <p:cNvCxnSpPr>
              <a:cxnSpLocks/>
              <a:stCxn id="74" idx="6"/>
              <a:endCxn id="88" idx="2"/>
            </p:cNvCxnSpPr>
            <p:nvPr/>
          </p:nvCxnSpPr>
          <p:spPr>
            <a:xfrm flipV="1">
              <a:off x="7984717" y="3432729"/>
              <a:ext cx="1502193" cy="12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74" name="Oval 73">
              <a:extLst>
                <a:ext uri="{FF2B5EF4-FFF2-40B4-BE49-F238E27FC236}">
                  <a16:creationId xmlns:a16="http://schemas.microsoft.com/office/drawing/2014/main" id="{26B0716A-DA81-42D1-B9D4-49CC34C0A8CC}"/>
                </a:ext>
              </a:extLst>
            </p:cNvPr>
            <p:cNvSpPr>
              <a:spLocks noChangeAspect="1"/>
            </p:cNvSpPr>
            <p:nvPr/>
          </p:nvSpPr>
          <p:spPr>
            <a:xfrm>
              <a:off x="7930816" y="3405906"/>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75" name="Straight Connector 74">
              <a:extLst>
                <a:ext uri="{FF2B5EF4-FFF2-40B4-BE49-F238E27FC236}">
                  <a16:creationId xmlns:a16="http://schemas.microsoft.com/office/drawing/2014/main" id="{8B7DEE64-28E5-4251-841C-A5E75801D4C4}"/>
                </a:ext>
              </a:extLst>
            </p:cNvPr>
            <p:cNvCxnSpPr>
              <a:cxnSpLocks/>
              <a:stCxn id="80" idx="6"/>
              <a:endCxn id="89" idx="2"/>
            </p:cNvCxnSpPr>
            <p:nvPr/>
          </p:nvCxnSpPr>
          <p:spPr>
            <a:xfrm flipV="1">
              <a:off x="7984717" y="3709322"/>
              <a:ext cx="1502193" cy="12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76" name="Oval 75">
              <a:extLst>
                <a:ext uri="{FF2B5EF4-FFF2-40B4-BE49-F238E27FC236}">
                  <a16:creationId xmlns:a16="http://schemas.microsoft.com/office/drawing/2014/main" id="{F9DB2E34-40D8-4AFF-8AB6-A37DF63A46EC}"/>
                </a:ext>
              </a:extLst>
            </p:cNvPr>
            <p:cNvSpPr>
              <a:spLocks noChangeAspect="1"/>
            </p:cNvSpPr>
            <p:nvPr/>
          </p:nvSpPr>
          <p:spPr>
            <a:xfrm>
              <a:off x="8106495" y="3637586"/>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77" name="Oval 76">
              <a:extLst>
                <a:ext uri="{FF2B5EF4-FFF2-40B4-BE49-F238E27FC236}">
                  <a16:creationId xmlns:a16="http://schemas.microsoft.com/office/drawing/2014/main" id="{E826CDEC-CCAB-44AE-A6BE-9E9F12B8C134}"/>
                </a:ext>
              </a:extLst>
            </p:cNvPr>
            <p:cNvSpPr>
              <a:spLocks noChangeAspect="1"/>
            </p:cNvSpPr>
            <p:nvPr/>
          </p:nvSpPr>
          <p:spPr>
            <a:xfrm>
              <a:off x="8448710" y="3637586"/>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78" name="Oval 77">
              <a:extLst>
                <a:ext uri="{FF2B5EF4-FFF2-40B4-BE49-F238E27FC236}">
                  <a16:creationId xmlns:a16="http://schemas.microsoft.com/office/drawing/2014/main" id="{0436C3CD-FD53-4BF2-8738-490A4C0BE7CF}"/>
                </a:ext>
              </a:extLst>
            </p:cNvPr>
            <p:cNvSpPr>
              <a:spLocks noChangeAspect="1"/>
            </p:cNvSpPr>
            <p:nvPr/>
          </p:nvSpPr>
          <p:spPr>
            <a:xfrm>
              <a:off x="8790926" y="3637586"/>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79" name="Oval 78">
              <a:extLst>
                <a:ext uri="{FF2B5EF4-FFF2-40B4-BE49-F238E27FC236}">
                  <a16:creationId xmlns:a16="http://schemas.microsoft.com/office/drawing/2014/main" id="{31F2A765-ED0D-4262-8793-B7A6A394C5B5}"/>
                </a:ext>
              </a:extLst>
            </p:cNvPr>
            <p:cNvSpPr>
              <a:spLocks noChangeAspect="1"/>
            </p:cNvSpPr>
            <p:nvPr/>
          </p:nvSpPr>
          <p:spPr>
            <a:xfrm>
              <a:off x="9133141" y="3637586"/>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80" name="Oval 79">
              <a:extLst>
                <a:ext uri="{FF2B5EF4-FFF2-40B4-BE49-F238E27FC236}">
                  <a16:creationId xmlns:a16="http://schemas.microsoft.com/office/drawing/2014/main" id="{8802D459-129A-4894-9311-20B691013384}"/>
                </a:ext>
              </a:extLst>
            </p:cNvPr>
            <p:cNvSpPr>
              <a:spLocks noChangeAspect="1"/>
            </p:cNvSpPr>
            <p:nvPr/>
          </p:nvSpPr>
          <p:spPr>
            <a:xfrm>
              <a:off x="7930816" y="3682499"/>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81" name="Straight Connector 80">
              <a:extLst>
                <a:ext uri="{FF2B5EF4-FFF2-40B4-BE49-F238E27FC236}">
                  <a16:creationId xmlns:a16="http://schemas.microsoft.com/office/drawing/2014/main" id="{97A888C2-341F-4AD1-930D-C0B3DB005E2D}"/>
                </a:ext>
              </a:extLst>
            </p:cNvPr>
            <p:cNvCxnSpPr>
              <a:cxnSpLocks/>
              <a:stCxn id="86" idx="6"/>
              <a:endCxn id="90" idx="2"/>
            </p:cNvCxnSpPr>
            <p:nvPr/>
          </p:nvCxnSpPr>
          <p:spPr>
            <a:xfrm flipV="1">
              <a:off x="7984717" y="3985915"/>
              <a:ext cx="1502193" cy="12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82" name="Oval 81">
              <a:extLst>
                <a:ext uri="{FF2B5EF4-FFF2-40B4-BE49-F238E27FC236}">
                  <a16:creationId xmlns:a16="http://schemas.microsoft.com/office/drawing/2014/main" id="{85FB1252-D191-4FAE-9BF2-7825AB9FA7C0}"/>
                </a:ext>
              </a:extLst>
            </p:cNvPr>
            <p:cNvSpPr>
              <a:spLocks noChangeAspect="1"/>
            </p:cNvSpPr>
            <p:nvPr/>
          </p:nvSpPr>
          <p:spPr>
            <a:xfrm>
              <a:off x="8106495" y="3914178"/>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83" name="Oval 82">
              <a:extLst>
                <a:ext uri="{FF2B5EF4-FFF2-40B4-BE49-F238E27FC236}">
                  <a16:creationId xmlns:a16="http://schemas.microsoft.com/office/drawing/2014/main" id="{648A7576-2547-45D4-A78A-6DA942F443DE}"/>
                </a:ext>
              </a:extLst>
            </p:cNvPr>
            <p:cNvSpPr>
              <a:spLocks noChangeAspect="1"/>
            </p:cNvSpPr>
            <p:nvPr/>
          </p:nvSpPr>
          <p:spPr>
            <a:xfrm>
              <a:off x="8448710" y="3914178"/>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84" name="Oval 83">
              <a:extLst>
                <a:ext uri="{FF2B5EF4-FFF2-40B4-BE49-F238E27FC236}">
                  <a16:creationId xmlns:a16="http://schemas.microsoft.com/office/drawing/2014/main" id="{83770740-E9CE-468C-A956-3DB501ECB4D6}"/>
                </a:ext>
              </a:extLst>
            </p:cNvPr>
            <p:cNvSpPr>
              <a:spLocks noChangeAspect="1"/>
            </p:cNvSpPr>
            <p:nvPr/>
          </p:nvSpPr>
          <p:spPr>
            <a:xfrm>
              <a:off x="8790926" y="3914178"/>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85" name="Oval 84">
              <a:extLst>
                <a:ext uri="{FF2B5EF4-FFF2-40B4-BE49-F238E27FC236}">
                  <a16:creationId xmlns:a16="http://schemas.microsoft.com/office/drawing/2014/main" id="{43F7CFA4-98D5-48FA-97EA-E1A0FA990FC9}"/>
                </a:ext>
              </a:extLst>
            </p:cNvPr>
            <p:cNvSpPr>
              <a:spLocks noChangeAspect="1"/>
            </p:cNvSpPr>
            <p:nvPr/>
          </p:nvSpPr>
          <p:spPr>
            <a:xfrm>
              <a:off x="9133141" y="3914178"/>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86" name="Oval 85">
              <a:extLst>
                <a:ext uri="{FF2B5EF4-FFF2-40B4-BE49-F238E27FC236}">
                  <a16:creationId xmlns:a16="http://schemas.microsoft.com/office/drawing/2014/main" id="{FE623E42-3615-4EEF-A359-55A2DEC020FD}"/>
                </a:ext>
              </a:extLst>
            </p:cNvPr>
            <p:cNvSpPr>
              <a:spLocks noChangeAspect="1"/>
            </p:cNvSpPr>
            <p:nvPr/>
          </p:nvSpPr>
          <p:spPr>
            <a:xfrm>
              <a:off x="7930816" y="3959092"/>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87" name="Oval 86">
              <a:extLst>
                <a:ext uri="{FF2B5EF4-FFF2-40B4-BE49-F238E27FC236}">
                  <a16:creationId xmlns:a16="http://schemas.microsoft.com/office/drawing/2014/main" id="{BA92DC44-B037-46DD-911F-0B92C03235D7}"/>
                </a:ext>
              </a:extLst>
            </p:cNvPr>
            <p:cNvSpPr>
              <a:spLocks noChangeAspect="1"/>
            </p:cNvSpPr>
            <p:nvPr/>
          </p:nvSpPr>
          <p:spPr>
            <a:xfrm>
              <a:off x="9486910" y="3129188"/>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88" name="Oval 87">
              <a:extLst>
                <a:ext uri="{FF2B5EF4-FFF2-40B4-BE49-F238E27FC236}">
                  <a16:creationId xmlns:a16="http://schemas.microsoft.com/office/drawing/2014/main" id="{4776B72D-BAB6-4610-A7B2-06D89F531E1A}"/>
                </a:ext>
              </a:extLst>
            </p:cNvPr>
            <p:cNvSpPr>
              <a:spLocks noChangeAspect="1"/>
            </p:cNvSpPr>
            <p:nvPr/>
          </p:nvSpPr>
          <p:spPr>
            <a:xfrm>
              <a:off x="9486910" y="3405781"/>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89" name="Oval 88">
              <a:extLst>
                <a:ext uri="{FF2B5EF4-FFF2-40B4-BE49-F238E27FC236}">
                  <a16:creationId xmlns:a16="http://schemas.microsoft.com/office/drawing/2014/main" id="{3B4B6D0D-510B-42BD-BB73-E9162340F01C}"/>
                </a:ext>
              </a:extLst>
            </p:cNvPr>
            <p:cNvSpPr>
              <a:spLocks noChangeAspect="1"/>
            </p:cNvSpPr>
            <p:nvPr/>
          </p:nvSpPr>
          <p:spPr>
            <a:xfrm>
              <a:off x="9486910" y="3682373"/>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90" name="Oval 89">
              <a:extLst>
                <a:ext uri="{FF2B5EF4-FFF2-40B4-BE49-F238E27FC236}">
                  <a16:creationId xmlns:a16="http://schemas.microsoft.com/office/drawing/2014/main" id="{285B6825-E2B1-4BD7-9D0D-630179F6F1D7}"/>
                </a:ext>
              </a:extLst>
            </p:cNvPr>
            <p:cNvSpPr>
              <a:spLocks noChangeAspect="1"/>
            </p:cNvSpPr>
            <p:nvPr/>
          </p:nvSpPr>
          <p:spPr>
            <a:xfrm>
              <a:off x="9486910" y="3958966"/>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91" name="Straight Connector 90">
              <a:extLst>
                <a:ext uri="{FF2B5EF4-FFF2-40B4-BE49-F238E27FC236}">
                  <a16:creationId xmlns:a16="http://schemas.microsoft.com/office/drawing/2014/main" id="{7042E84C-1A66-43E4-9042-83EAB2E88F8B}"/>
                </a:ext>
              </a:extLst>
            </p:cNvPr>
            <p:cNvCxnSpPr>
              <a:cxnSpLocks/>
              <a:stCxn id="89" idx="0"/>
              <a:endCxn id="88" idx="4"/>
            </p:cNvCxnSpPr>
            <p:nvPr/>
          </p:nvCxnSpPr>
          <p:spPr>
            <a:xfrm flipV="1">
              <a:off x="9513860" y="3459676"/>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92" name="Straight Connector 91">
              <a:extLst>
                <a:ext uri="{FF2B5EF4-FFF2-40B4-BE49-F238E27FC236}">
                  <a16:creationId xmlns:a16="http://schemas.microsoft.com/office/drawing/2014/main" id="{7FF652CF-CFBE-45F4-8865-42DC7BA7DA3B}"/>
                </a:ext>
              </a:extLst>
            </p:cNvPr>
            <p:cNvCxnSpPr>
              <a:cxnSpLocks/>
              <a:stCxn id="90" idx="0"/>
              <a:endCxn id="89" idx="4"/>
            </p:cNvCxnSpPr>
            <p:nvPr/>
          </p:nvCxnSpPr>
          <p:spPr>
            <a:xfrm flipV="1">
              <a:off x="9513860" y="3736269"/>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93" name="Straight Connector 92">
              <a:extLst>
                <a:ext uri="{FF2B5EF4-FFF2-40B4-BE49-F238E27FC236}">
                  <a16:creationId xmlns:a16="http://schemas.microsoft.com/office/drawing/2014/main" id="{932313C1-5B88-4609-8E47-0AB076A217C2}"/>
                </a:ext>
              </a:extLst>
            </p:cNvPr>
            <p:cNvCxnSpPr>
              <a:cxnSpLocks/>
              <a:stCxn id="88" idx="0"/>
              <a:endCxn id="87" idx="4"/>
            </p:cNvCxnSpPr>
            <p:nvPr/>
          </p:nvCxnSpPr>
          <p:spPr>
            <a:xfrm flipV="1">
              <a:off x="9513860" y="3183084"/>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94" name="Straight Connector 93">
              <a:extLst>
                <a:ext uri="{FF2B5EF4-FFF2-40B4-BE49-F238E27FC236}">
                  <a16:creationId xmlns:a16="http://schemas.microsoft.com/office/drawing/2014/main" id="{DA0074A4-DEAE-4001-9A63-13A0F60FD11E}"/>
                </a:ext>
              </a:extLst>
            </p:cNvPr>
            <p:cNvCxnSpPr>
              <a:cxnSpLocks/>
              <a:stCxn id="74" idx="0"/>
              <a:endCxn id="72" idx="4"/>
            </p:cNvCxnSpPr>
            <p:nvPr/>
          </p:nvCxnSpPr>
          <p:spPr>
            <a:xfrm flipV="1">
              <a:off x="7957766" y="3183210"/>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95" name="Straight Connector 94">
              <a:extLst>
                <a:ext uri="{FF2B5EF4-FFF2-40B4-BE49-F238E27FC236}">
                  <a16:creationId xmlns:a16="http://schemas.microsoft.com/office/drawing/2014/main" id="{75FB2881-06B8-4283-8DCF-EFA367F5FB86}"/>
                </a:ext>
              </a:extLst>
            </p:cNvPr>
            <p:cNvCxnSpPr>
              <a:cxnSpLocks/>
              <a:stCxn id="80" idx="0"/>
              <a:endCxn id="74" idx="4"/>
            </p:cNvCxnSpPr>
            <p:nvPr/>
          </p:nvCxnSpPr>
          <p:spPr>
            <a:xfrm flipV="1">
              <a:off x="7957766" y="3459802"/>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96" name="Straight Connector 95">
              <a:extLst>
                <a:ext uri="{FF2B5EF4-FFF2-40B4-BE49-F238E27FC236}">
                  <a16:creationId xmlns:a16="http://schemas.microsoft.com/office/drawing/2014/main" id="{F5E863B6-3656-462E-BBC5-63D2884C13C9}"/>
                </a:ext>
              </a:extLst>
            </p:cNvPr>
            <p:cNvCxnSpPr>
              <a:cxnSpLocks/>
              <a:stCxn id="86" idx="0"/>
              <a:endCxn id="80" idx="4"/>
            </p:cNvCxnSpPr>
            <p:nvPr/>
          </p:nvCxnSpPr>
          <p:spPr>
            <a:xfrm flipV="1">
              <a:off x="7957766" y="3736395"/>
              <a:ext cx="0" cy="22269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97" name="Straight Connector 96">
              <a:extLst>
                <a:ext uri="{FF2B5EF4-FFF2-40B4-BE49-F238E27FC236}">
                  <a16:creationId xmlns:a16="http://schemas.microsoft.com/office/drawing/2014/main" id="{5E6ABB59-81A8-4887-BDDC-7011DC980755}"/>
                </a:ext>
              </a:extLst>
            </p:cNvPr>
            <p:cNvCxnSpPr>
              <a:cxnSpLocks/>
              <a:stCxn id="107" idx="4"/>
              <a:endCxn id="153" idx="0"/>
            </p:cNvCxnSpPr>
            <p:nvPr/>
          </p:nvCxnSpPr>
          <p:spPr>
            <a:xfrm>
              <a:off x="4879572" y="1816415"/>
              <a:ext cx="134" cy="3252355"/>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98" name="Oval 97">
              <a:extLst>
                <a:ext uri="{FF2B5EF4-FFF2-40B4-BE49-F238E27FC236}">
                  <a16:creationId xmlns:a16="http://schemas.microsoft.com/office/drawing/2014/main" id="{64A01EA0-DA6D-4468-9348-A468AA41429B}"/>
                </a:ext>
              </a:extLst>
            </p:cNvPr>
            <p:cNvSpPr>
              <a:spLocks noChangeAspect="1"/>
            </p:cNvSpPr>
            <p:nvPr/>
          </p:nvSpPr>
          <p:spPr>
            <a:xfrm>
              <a:off x="3357581" y="1720811"/>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99" name="Straight Connector 98">
              <a:extLst>
                <a:ext uri="{FF2B5EF4-FFF2-40B4-BE49-F238E27FC236}">
                  <a16:creationId xmlns:a16="http://schemas.microsoft.com/office/drawing/2014/main" id="{E10DAAAC-D7E4-4C9F-9D64-F4B463B421FF}"/>
                </a:ext>
              </a:extLst>
            </p:cNvPr>
            <p:cNvCxnSpPr>
              <a:cxnSpLocks/>
              <a:stCxn id="100" idx="6"/>
              <a:endCxn id="98" idx="2"/>
            </p:cNvCxnSpPr>
            <p:nvPr/>
          </p:nvCxnSpPr>
          <p:spPr>
            <a:xfrm>
              <a:off x="3240728" y="1789467"/>
              <a:ext cx="116853" cy="3205"/>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00" name="Oval 99">
              <a:extLst>
                <a:ext uri="{FF2B5EF4-FFF2-40B4-BE49-F238E27FC236}">
                  <a16:creationId xmlns:a16="http://schemas.microsoft.com/office/drawing/2014/main" id="{EFA9D2A4-00B0-4D5F-8763-C5D6AC050275}"/>
                </a:ext>
              </a:extLst>
            </p:cNvPr>
            <p:cNvSpPr>
              <a:spLocks noChangeAspect="1"/>
            </p:cNvSpPr>
            <p:nvPr/>
          </p:nvSpPr>
          <p:spPr>
            <a:xfrm>
              <a:off x="3186828" y="1762519"/>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01" name="Straight Connector 27">
              <a:extLst>
                <a:ext uri="{FF2B5EF4-FFF2-40B4-BE49-F238E27FC236}">
                  <a16:creationId xmlns:a16="http://schemas.microsoft.com/office/drawing/2014/main" id="{60FCBCD0-334C-4640-B96C-329EEB1CDB3F}"/>
                </a:ext>
              </a:extLst>
            </p:cNvPr>
            <p:cNvCxnSpPr>
              <a:cxnSpLocks/>
              <a:stCxn id="98" idx="6"/>
              <a:endCxn id="103" idx="2"/>
            </p:cNvCxnSpPr>
            <p:nvPr/>
          </p:nvCxnSpPr>
          <p:spPr>
            <a:xfrm flipV="1">
              <a:off x="3501315" y="1611559"/>
              <a:ext cx="255893" cy="181113"/>
            </a:xfrm>
            <a:prstGeom prst="bentConnector3">
              <a:avLst>
                <a:gd name="adj1" fmla="val 50000"/>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02" name="Straight Connector 29">
              <a:extLst>
                <a:ext uri="{FF2B5EF4-FFF2-40B4-BE49-F238E27FC236}">
                  <a16:creationId xmlns:a16="http://schemas.microsoft.com/office/drawing/2014/main" id="{1E746924-683F-4DD0-B7E0-303B4E19D4E3}"/>
                </a:ext>
              </a:extLst>
            </p:cNvPr>
            <p:cNvCxnSpPr>
              <a:cxnSpLocks/>
              <a:stCxn id="98" idx="6"/>
              <a:endCxn id="104" idx="2"/>
            </p:cNvCxnSpPr>
            <p:nvPr/>
          </p:nvCxnSpPr>
          <p:spPr>
            <a:xfrm>
              <a:off x="3501315" y="1792672"/>
              <a:ext cx="255893" cy="177944"/>
            </a:xfrm>
            <a:prstGeom prst="bentConnector3">
              <a:avLst>
                <a:gd name="adj1" fmla="val 50000"/>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03" name="Oval 102">
              <a:extLst>
                <a:ext uri="{FF2B5EF4-FFF2-40B4-BE49-F238E27FC236}">
                  <a16:creationId xmlns:a16="http://schemas.microsoft.com/office/drawing/2014/main" id="{11B64DD7-269D-437A-8852-1148A3E095C5}"/>
                </a:ext>
              </a:extLst>
            </p:cNvPr>
            <p:cNvSpPr>
              <a:spLocks noChangeAspect="1"/>
            </p:cNvSpPr>
            <p:nvPr/>
          </p:nvSpPr>
          <p:spPr>
            <a:xfrm>
              <a:off x="3757208" y="1539697"/>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04" name="Oval 103">
              <a:extLst>
                <a:ext uri="{FF2B5EF4-FFF2-40B4-BE49-F238E27FC236}">
                  <a16:creationId xmlns:a16="http://schemas.microsoft.com/office/drawing/2014/main" id="{00A007D9-0BE1-45D1-A21E-BBD28BE8893B}"/>
                </a:ext>
              </a:extLst>
            </p:cNvPr>
            <p:cNvSpPr>
              <a:spLocks noChangeAspect="1"/>
            </p:cNvSpPr>
            <p:nvPr/>
          </p:nvSpPr>
          <p:spPr>
            <a:xfrm>
              <a:off x="3757208" y="1898756"/>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05" name="Connector: Elbow 104">
              <a:extLst>
                <a:ext uri="{FF2B5EF4-FFF2-40B4-BE49-F238E27FC236}">
                  <a16:creationId xmlns:a16="http://schemas.microsoft.com/office/drawing/2014/main" id="{33EC5E42-74DA-492F-BBA9-AD5F9B4E8EC1}"/>
                </a:ext>
              </a:extLst>
            </p:cNvPr>
            <p:cNvCxnSpPr>
              <a:cxnSpLocks/>
              <a:stCxn id="103" idx="6"/>
              <a:endCxn id="107" idx="2"/>
            </p:cNvCxnSpPr>
            <p:nvPr/>
          </p:nvCxnSpPr>
          <p:spPr>
            <a:xfrm>
              <a:off x="3900942" y="1611559"/>
              <a:ext cx="951680" cy="177908"/>
            </a:xfrm>
            <a:prstGeom prst="bentConnector3">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06" name="Connector: Elbow 105">
              <a:extLst>
                <a:ext uri="{FF2B5EF4-FFF2-40B4-BE49-F238E27FC236}">
                  <a16:creationId xmlns:a16="http://schemas.microsoft.com/office/drawing/2014/main" id="{E479DDEB-0B27-4C35-AC34-60A2AE709514}"/>
                </a:ext>
              </a:extLst>
            </p:cNvPr>
            <p:cNvCxnSpPr>
              <a:cxnSpLocks/>
              <a:stCxn id="104" idx="6"/>
              <a:endCxn id="107" idx="2"/>
            </p:cNvCxnSpPr>
            <p:nvPr/>
          </p:nvCxnSpPr>
          <p:spPr>
            <a:xfrm flipV="1">
              <a:off x="3900942" y="1789467"/>
              <a:ext cx="951680" cy="181149"/>
            </a:xfrm>
            <a:prstGeom prst="bentConnector3">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07" name="Oval 106">
              <a:extLst>
                <a:ext uri="{FF2B5EF4-FFF2-40B4-BE49-F238E27FC236}">
                  <a16:creationId xmlns:a16="http://schemas.microsoft.com/office/drawing/2014/main" id="{E6B7C524-D024-4617-9712-BB1F60271467}"/>
                </a:ext>
              </a:extLst>
            </p:cNvPr>
            <p:cNvSpPr>
              <a:spLocks noChangeAspect="1"/>
            </p:cNvSpPr>
            <p:nvPr/>
          </p:nvSpPr>
          <p:spPr>
            <a:xfrm>
              <a:off x="4852622" y="1762519"/>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08" name="Oval 107">
              <a:extLst>
                <a:ext uri="{FF2B5EF4-FFF2-40B4-BE49-F238E27FC236}">
                  <a16:creationId xmlns:a16="http://schemas.microsoft.com/office/drawing/2014/main" id="{2880621E-4348-4C78-B0B9-C2E40EE86460}"/>
                </a:ext>
              </a:extLst>
            </p:cNvPr>
            <p:cNvSpPr>
              <a:spLocks noChangeAspect="1"/>
            </p:cNvSpPr>
            <p:nvPr/>
          </p:nvSpPr>
          <p:spPr>
            <a:xfrm>
              <a:off x="3358368" y="2545126"/>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09" name="Straight Connector 108">
              <a:extLst>
                <a:ext uri="{FF2B5EF4-FFF2-40B4-BE49-F238E27FC236}">
                  <a16:creationId xmlns:a16="http://schemas.microsoft.com/office/drawing/2014/main" id="{EF29BADF-FD47-4EC5-990B-E9C61B4DCDBD}"/>
                </a:ext>
              </a:extLst>
            </p:cNvPr>
            <p:cNvCxnSpPr>
              <a:cxnSpLocks/>
              <a:stCxn id="110" idx="6"/>
              <a:endCxn id="108" idx="2"/>
            </p:cNvCxnSpPr>
            <p:nvPr/>
          </p:nvCxnSpPr>
          <p:spPr>
            <a:xfrm>
              <a:off x="3240728" y="2616987"/>
              <a:ext cx="117640"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10" name="Oval 109">
              <a:extLst>
                <a:ext uri="{FF2B5EF4-FFF2-40B4-BE49-F238E27FC236}">
                  <a16:creationId xmlns:a16="http://schemas.microsoft.com/office/drawing/2014/main" id="{36F55622-4FFC-421E-8A35-E76A640A1FCD}"/>
                </a:ext>
              </a:extLst>
            </p:cNvPr>
            <p:cNvSpPr>
              <a:spLocks noChangeAspect="1"/>
            </p:cNvSpPr>
            <p:nvPr/>
          </p:nvSpPr>
          <p:spPr>
            <a:xfrm>
              <a:off x="3186828" y="2590040"/>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11" name="Straight Connector 27">
              <a:extLst>
                <a:ext uri="{FF2B5EF4-FFF2-40B4-BE49-F238E27FC236}">
                  <a16:creationId xmlns:a16="http://schemas.microsoft.com/office/drawing/2014/main" id="{EA8ECFF2-FB54-41EB-90D0-FE475550B36C}"/>
                </a:ext>
              </a:extLst>
            </p:cNvPr>
            <p:cNvCxnSpPr>
              <a:cxnSpLocks/>
              <a:stCxn id="116" idx="6"/>
              <a:endCxn id="113" idx="2"/>
            </p:cNvCxnSpPr>
            <p:nvPr/>
          </p:nvCxnSpPr>
          <p:spPr>
            <a:xfrm flipV="1">
              <a:off x="4240886" y="2448355"/>
              <a:ext cx="224320" cy="168438"/>
            </a:xfrm>
            <a:prstGeom prst="bentConnector3">
              <a:avLst>
                <a:gd name="adj1" fmla="val 50000"/>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12" name="Straight Connector 29">
              <a:extLst>
                <a:ext uri="{FF2B5EF4-FFF2-40B4-BE49-F238E27FC236}">
                  <a16:creationId xmlns:a16="http://schemas.microsoft.com/office/drawing/2014/main" id="{340849BF-689B-487A-9C03-DA1F7F70DBBA}"/>
                </a:ext>
              </a:extLst>
            </p:cNvPr>
            <p:cNvCxnSpPr>
              <a:cxnSpLocks/>
              <a:stCxn id="116" idx="6"/>
              <a:endCxn id="114" idx="2"/>
            </p:cNvCxnSpPr>
            <p:nvPr/>
          </p:nvCxnSpPr>
          <p:spPr>
            <a:xfrm>
              <a:off x="4240886" y="2616792"/>
              <a:ext cx="225030" cy="168438"/>
            </a:xfrm>
            <a:prstGeom prst="bentConnector3">
              <a:avLst>
                <a:gd name="adj1" fmla="val 50000"/>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13" name="Oval 112">
              <a:extLst>
                <a:ext uri="{FF2B5EF4-FFF2-40B4-BE49-F238E27FC236}">
                  <a16:creationId xmlns:a16="http://schemas.microsoft.com/office/drawing/2014/main" id="{8B7BEAE2-18F7-4332-B8E9-683CA119F7AB}"/>
                </a:ext>
              </a:extLst>
            </p:cNvPr>
            <p:cNvSpPr>
              <a:spLocks noChangeAspect="1"/>
            </p:cNvSpPr>
            <p:nvPr/>
          </p:nvSpPr>
          <p:spPr>
            <a:xfrm>
              <a:off x="4465206" y="2376494"/>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14" name="Oval 113">
              <a:extLst>
                <a:ext uri="{FF2B5EF4-FFF2-40B4-BE49-F238E27FC236}">
                  <a16:creationId xmlns:a16="http://schemas.microsoft.com/office/drawing/2014/main" id="{7E19AE95-7E9E-4692-8A03-42C88121BFE3}"/>
                </a:ext>
              </a:extLst>
            </p:cNvPr>
            <p:cNvSpPr>
              <a:spLocks noChangeAspect="1"/>
            </p:cNvSpPr>
            <p:nvPr/>
          </p:nvSpPr>
          <p:spPr>
            <a:xfrm>
              <a:off x="4465915" y="2713368"/>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15" name="Oval 114">
              <a:extLst>
                <a:ext uri="{FF2B5EF4-FFF2-40B4-BE49-F238E27FC236}">
                  <a16:creationId xmlns:a16="http://schemas.microsoft.com/office/drawing/2014/main" id="{D92A4A2E-65F4-4897-8715-08103B9A01A6}"/>
                </a:ext>
              </a:extLst>
            </p:cNvPr>
            <p:cNvSpPr>
              <a:spLocks noChangeAspect="1"/>
            </p:cNvSpPr>
            <p:nvPr/>
          </p:nvSpPr>
          <p:spPr>
            <a:xfrm>
              <a:off x="3760637" y="2545126"/>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16" name="Oval 115">
              <a:extLst>
                <a:ext uri="{FF2B5EF4-FFF2-40B4-BE49-F238E27FC236}">
                  <a16:creationId xmlns:a16="http://schemas.microsoft.com/office/drawing/2014/main" id="{5E4157BF-EB68-42A2-A32B-638D1806E6E0}"/>
                </a:ext>
              </a:extLst>
            </p:cNvPr>
            <p:cNvSpPr>
              <a:spLocks noChangeAspect="1"/>
            </p:cNvSpPr>
            <p:nvPr/>
          </p:nvSpPr>
          <p:spPr>
            <a:xfrm>
              <a:off x="4097151" y="2544931"/>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17" name="Straight Connector 116">
              <a:extLst>
                <a:ext uri="{FF2B5EF4-FFF2-40B4-BE49-F238E27FC236}">
                  <a16:creationId xmlns:a16="http://schemas.microsoft.com/office/drawing/2014/main" id="{AE410329-0EC5-423F-B7B5-C1540E2097A0}"/>
                </a:ext>
              </a:extLst>
            </p:cNvPr>
            <p:cNvCxnSpPr>
              <a:cxnSpLocks/>
              <a:stCxn id="108" idx="6"/>
              <a:endCxn id="115" idx="2"/>
            </p:cNvCxnSpPr>
            <p:nvPr/>
          </p:nvCxnSpPr>
          <p:spPr>
            <a:xfrm>
              <a:off x="3502103" y="2616987"/>
              <a:ext cx="258534"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18" name="Straight Connector 117">
              <a:extLst>
                <a:ext uri="{FF2B5EF4-FFF2-40B4-BE49-F238E27FC236}">
                  <a16:creationId xmlns:a16="http://schemas.microsoft.com/office/drawing/2014/main" id="{0CB1A17F-071C-4D64-91CF-31FEA52AE11A}"/>
                </a:ext>
              </a:extLst>
            </p:cNvPr>
            <p:cNvCxnSpPr>
              <a:cxnSpLocks/>
              <a:stCxn id="115" idx="6"/>
              <a:endCxn id="116" idx="2"/>
            </p:cNvCxnSpPr>
            <p:nvPr/>
          </p:nvCxnSpPr>
          <p:spPr>
            <a:xfrm flipV="1">
              <a:off x="3904371" y="2616792"/>
              <a:ext cx="192781" cy="196"/>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19" name="Straight Connector 26">
              <a:extLst>
                <a:ext uri="{FF2B5EF4-FFF2-40B4-BE49-F238E27FC236}">
                  <a16:creationId xmlns:a16="http://schemas.microsoft.com/office/drawing/2014/main" id="{C11A9744-E959-4C64-8E15-3EAFBAB18FC2}"/>
                </a:ext>
              </a:extLst>
            </p:cNvPr>
            <p:cNvCxnSpPr>
              <a:cxnSpLocks/>
              <a:stCxn id="113" idx="6"/>
              <a:endCxn id="164" idx="2"/>
            </p:cNvCxnSpPr>
            <p:nvPr/>
          </p:nvCxnSpPr>
          <p:spPr>
            <a:xfrm>
              <a:off x="4608940" y="2448355"/>
              <a:ext cx="244271" cy="168438"/>
            </a:xfrm>
            <a:prstGeom prst="bentConnector3">
              <a:avLst>
                <a:gd name="adj1" fmla="val 50000"/>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20" name="Straight Connector 28">
              <a:extLst>
                <a:ext uri="{FF2B5EF4-FFF2-40B4-BE49-F238E27FC236}">
                  <a16:creationId xmlns:a16="http://schemas.microsoft.com/office/drawing/2014/main" id="{EDACBEFB-3F99-42CE-A95E-A427A718604B}"/>
                </a:ext>
              </a:extLst>
            </p:cNvPr>
            <p:cNvCxnSpPr>
              <a:cxnSpLocks/>
              <a:stCxn id="114" idx="6"/>
              <a:endCxn id="164" idx="2"/>
            </p:cNvCxnSpPr>
            <p:nvPr/>
          </p:nvCxnSpPr>
          <p:spPr>
            <a:xfrm flipV="1">
              <a:off x="4609650" y="2616792"/>
              <a:ext cx="243562" cy="168438"/>
            </a:xfrm>
            <a:prstGeom prst="bentConnector3">
              <a:avLst>
                <a:gd name="adj1" fmla="val 50000"/>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21" name="Oval 120">
              <a:extLst>
                <a:ext uri="{FF2B5EF4-FFF2-40B4-BE49-F238E27FC236}">
                  <a16:creationId xmlns:a16="http://schemas.microsoft.com/office/drawing/2014/main" id="{02ADFCBC-ACFD-4144-9598-3DB3F36F8920}"/>
                </a:ext>
              </a:extLst>
            </p:cNvPr>
            <p:cNvSpPr>
              <a:spLocks noChangeAspect="1"/>
            </p:cNvSpPr>
            <p:nvPr/>
          </p:nvSpPr>
          <p:spPr>
            <a:xfrm>
              <a:off x="3357289" y="3635743"/>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22" name="Straight Connector 121">
              <a:extLst>
                <a:ext uri="{FF2B5EF4-FFF2-40B4-BE49-F238E27FC236}">
                  <a16:creationId xmlns:a16="http://schemas.microsoft.com/office/drawing/2014/main" id="{7C77E3E3-D705-4E70-98CC-61134E10C93F}"/>
                </a:ext>
              </a:extLst>
            </p:cNvPr>
            <p:cNvCxnSpPr>
              <a:cxnSpLocks/>
            </p:cNvCxnSpPr>
            <p:nvPr/>
          </p:nvCxnSpPr>
          <p:spPr>
            <a:xfrm>
              <a:off x="3222710" y="3707604"/>
              <a:ext cx="125287" cy="0"/>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23" name="Oval 122">
              <a:extLst>
                <a:ext uri="{FF2B5EF4-FFF2-40B4-BE49-F238E27FC236}">
                  <a16:creationId xmlns:a16="http://schemas.microsoft.com/office/drawing/2014/main" id="{30C31A78-F7B4-49B8-B292-9AC15F8EB42C}"/>
                </a:ext>
              </a:extLst>
            </p:cNvPr>
            <p:cNvSpPr>
              <a:spLocks noChangeAspect="1"/>
            </p:cNvSpPr>
            <p:nvPr/>
          </p:nvSpPr>
          <p:spPr>
            <a:xfrm>
              <a:off x="3168810" y="3680657"/>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24" name="Straight Connector 27">
              <a:extLst>
                <a:ext uri="{FF2B5EF4-FFF2-40B4-BE49-F238E27FC236}">
                  <a16:creationId xmlns:a16="http://schemas.microsoft.com/office/drawing/2014/main" id="{350F0218-21FE-4546-AF3A-1ED78CD8EDC2}"/>
                </a:ext>
              </a:extLst>
            </p:cNvPr>
            <p:cNvCxnSpPr>
              <a:cxnSpLocks/>
              <a:stCxn id="121" idx="6"/>
              <a:endCxn id="126" idx="2"/>
            </p:cNvCxnSpPr>
            <p:nvPr/>
          </p:nvCxnSpPr>
          <p:spPr>
            <a:xfrm flipV="1">
              <a:off x="3501023" y="3456300"/>
              <a:ext cx="260521" cy="251305"/>
            </a:xfrm>
            <a:prstGeom prst="bentConnector3">
              <a:avLst>
                <a:gd name="adj1" fmla="val 50000"/>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25" name="Straight Connector 29">
              <a:extLst>
                <a:ext uri="{FF2B5EF4-FFF2-40B4-BE49-F238E27FC236}">
                  <a16:creationId xmlns:a16="http://schemas.microsoft.com/office/drawing/2014/main" id="{66DDEA7F-CA07-4B41-A5AF-7AA1E0275E52}"/>
                </a:ext>
              </a:extLst>
            </p:cNvPr>
            <p:cNvCxnSpPr>
              <a:cxnSpLocks/>
              <a:stCxn id="121" idx="6"/>
              <a:endCxn id="127" idx="2"/>
            </p:cNvCxnSpPr>
            <p:nvPr/>
          </p:nvCxnSpPr>
          <p:spPr>
            <a:xfrm>
              <a:off x="3501023" y="3707604"/>
              <a:ext cx="262505" cy="252490"/>
            </a:xfrm>
            <a:prstGeom prst="bentConnector3">
              <a:avLst>
                <a:gd name="adj1" fmla="val 50000"/>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26" name="Oval 125">
              <a:extLst>
                <a:ext uri="{FF2B5EF4-FFF2-40B4-BE49-F238E27FC236}">
                  <a16:creationId xmlns:a16="http://schemas.microsoft.com/office/drawing/2014/main" id="{F55B64E1-2FE9-4192-B5D7-0C8CCE02DCE0}"/>
                </a:ext>
              </a:extLst>
            </p:cNvPr>
            <p:cNvSpPr>
              <a:spLocks noChangeAspect="1"/>
            </p:cNvSpPr>
            <p:nvPr/>
          </p:nvSpPr>
          <p:spPr>
            <a:xfrm>
              <a:off x="3761545" y="3384439"/>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27" name="Oval 126">
              <a:extLst>
                <a:ext uri="{FF2B5EF4-FFF2-40B4-BE49-F238E27FC236}">
                  <a16:creationId xmlns:a16="http://schemas.microsoft.com/office/drawing/2014/main" id="{E657C462-700D-4215-A84C-0AEE4F1199A8}"/>
                </a:ext>
              </a:extLst>
            </p:cNvPr>
            <p:cNvSpPr>
              <a:spLocks noChangeAspect="1"/>
            </p:cNvSpPr>
            <p:nvPr/>
          </p:nvSpPr>
          <p:spPr>
            <a:xfrm>
              <a:off x="3763528" y="3888234"/>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28" name="Oval 127">
              <a:extLst>
                <a:ext uri="{FF2B5EF4-FFF2-40B4-BE49-F238E27FC236}">
                  <a16:creationId xmlns:a16="http://schemas.microsoft.com/office/drawing/2014/main" id="{8F633AE5-5E83-4CFE-9A71-F7D55ADFD03E}"/>
                </a:ext>
              </a:extLst>
            </p:cNvPr>
            <p:cNvSpPr>
              <a:spLocks noChangeAspect="1"/>
            </p:cNvSpPr>
            <p:nvPr/>
          </p:nvSpPr>
          <p:spPr>
            <a:xfrm>
              <a:off x="3761545" y="3635743"/>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29" name="Straight Connector 128">
              <a:extLst>
                <a:ext uri="{FF2B5EF4-FFF2-40B4-BE49-F238E27FC236}">
                  <a16:creationId xmlns:a16="http://schemas.microsoft.com/office/drawing/2014/main" id="{B9B47AA5-6395-4F8A-A40A-896553ABE9D7}"/>
                </a:ext>
              </a:extLst>
            </p:cNvPr>
            <p:cNvCxnSpPr>
              <a:cxnSpLocks/>
              <a:stCxn id="121" idx="6"/>
              <a:endCxn id="128" idx="2"/>
            </p:cNvCxnSpPr>
            <p:nvPr/>
          </p:nvCxnSpPr>
          <p:spPr>
            <a:xfrm>
              <a:off x="3501023" y="3707604"/>
              <a:ext cx="260521" cy="0"/>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30" name="Oval 129">
              <a:extLst>
                <a:ext uri="{FF2B5EF4-FFF2-40B4-BE49-F238E27FC236}">
                  <a16:creationId xmlns:a16="http://schemas.microsoft.com/office/drawing/2014/main" id="{7C6115CE-7BDE-4A1A-A88E-8DFE5D70AEB0}"/>
                </a:ext>
              </a:extLst>
            </p:cNvPr>
            <p:cNvSpPr>
              <a:spLocks noChangeAspect="1"/>
            </p:cNvSpPr>
            <p:nvPr/>
          </p:nvSpPr>
          <p:spPr>
            <a:xfrm>
              <a:off x="4096886" y="3384439"/>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31" name="Oval 130">
              <a:extLst>
                <a:ext uri="{FF2B5EF4-FFF2-40B4-BE49-F238E27FC236}">
                  <a16:creationId xmlns:a16="http://schemas.microsoft.com/office/drawing/2014/main" id="{D0F68DDB-A5A1-4C8E-ADE5-45221B2BF11A}"/>
                </a:ext>
              </a:extLst>
            </p:cNvPr>
            <p:cNvSpPr>
              <a:spLocks noChangeAspect="1"/>
            </p:cNvSpPr>
            <p:nvPr/>
          </p:nvSpPr>
          <p:spPr>
            <a:xfrm>
              <a:off x="4096886" y="3635743"/>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32" name="Oval 131">
              <a:extLst>
                <a:ext uri="{FF2B5EF4-FFF2-40B4-BE49-F238E27FC236}">
                  <a16:creationId xmlns:a16="http://schemas.microsoft.com/office/drawing/2014/main" id="{B32F3BAF-4D4B-4E35-B9E9-71535914DC55}"/>
                </a:ext>
              </a:extLst>
            </p:cNvPr>
            <p:cNvSpPr>
              <a:spLocks noChangeAspect="1"/>
            </p:cNvSpPr>
            <p:nvPr/>
          </p:nvSpPr>
          <p:spPr>
            <a:xfrm>
              <a:off x="4098869" y="3888234"/>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33" name="Straight Connector 132">
              <a:extLst>
                <a:ext uri="{FF2B5EF4-FFF2-40B4-BE49-F238E27FC236}">
                  <a16:creationId xmlns:a16="http://schemas.microsoft.com/office/drawing/2014/main" id="{25DE4D02-C9FB-4DCA-AD14-C812D123F62A}"/>
                </a:ext>
              </a:extLst>
            </p:cNvPr>
            <p:cNvCxnSpPr>
              <a:cxnSpLocks/>
              <a:stCxn id="126" idx="6"/>
              <a:endCxn id="130" idx="2"/>
            </p:cNvCxnSpPr>
            <p:nvPr/>
          </p:nvCxnSpPr>
          <p:spPr>
            <a:xfrm>
              <a:off x="3905279" y="3456300"/>
              <a:ext cx="191607" cy="0"/>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34" name="Straight Connector 133">
              <a:extLst>
                <a:ext uri="{FF2B5EF4-FFF2-40B4-BE49-F238E27FC236}">
                  <a16:creationId xmlns:a16="http://schemas.microsoft.com/office/drawing/2014/main" id="{7805C1D2-9C5E-424B-B556-587E47AA22E2}"/>
                </a:ext>
              </a:extLst>
            </p:cNvPr>
            <p:cNvCxnSpPr>
              <a:cxnSpLocks/>
              <a:stCxn id="128" idx="6"/>
              <a:endCxn id="131" idx="2"/>
            </p:cNvCxnSpPr>
            <p:nvPr/>
          </p:nvCxnSpPr>
          <p:spPr>
            <a:xfrm>
              <a:off x="3905279" y="3707604"/>
              <a:ext cx="191607" cy="0"/>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35" name="Straight Connector 134">
              <a:extLst>
                <a:ext uri="{FF2B5EF4-FFF2-40B4-BE49-F238E27FC236}">
                  <a16:creationId xmlns:a16="http://schemas.microsoft.com/office/drawing/2014/main" id="{091B0354-AE66-42EB-9B9E-E93C8FA8A2F4}"/>
                </a:ext>
              </a:extLst>
            </p:cNvPr>
            <p:cNvCxnSpPr>
              <a:cxnSpLocks/>
              <a:stCxn id="127" idx="6"/>
              <a:endCxn id="132" idx="2"/>
            </p:cNvCxnSpPr>
            <p:nvPr/>
          </p:nvCxnSpPr>
          <p:spPr>
            <a:xfrm>
              <a:off x="3907262" y="3960095"/>
              <a:ext cx="191607" cy="0"/>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36" name="Oval 135">
              <a:extLst>
                <a:ext uri="{FF2B5EF4-FFF2-40B4-BE49-F238E27FC236}">
                  <a16:creationId xmlns:a16="http://schemas.microsoft.com/office/drawing/2014/main" id="{81032E94-F4F1-4BE7-BE29-2AFF2E163D8A}"/>
                </a:ext>
              </a:extLst>
            </p:cNvPr>
            <p:cNvSpPr>
              <a:spLocks noChangeAspect="1"/>
            </p:cNvSpPr>
            <p:nvPr/>
          </p:nvSpPr>
          <p:spPr>
            <a:xfrm>
              <a:off x="4471377" y="3384439"/>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37" name="Oval 136">
              <a:extLst>
                <a:ext uri="{FF2B5EF4-FFF2-40B4-BE49-F238E27FC236}">
                  <a16:creationId xmlns:a16="http://schemas.microsoft.com/office/drawing/2014/main" id="{5332A58B-541A-4416-AB3F-2ADDFB3502AC}"/>
                </a:ext>
              </a:extLst>
            </p:cNvPr>
            <p:cNvSpPr>
              <a:spLocks noChangeAspect="1"/>
            </p:cNvSpPr>
            <p:nvPr/>
          </p:nvSpPr>
          <p:spPr>
            <a:xfrm>
              <a:off x="4471377" y="3635743"/>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38" name="Straight Connector 137">
              <a:extLst>
                <a:ext uri="{FF2B5EF4-FFF2-40B4-BE49-F238E27FC236}">
                  <a16:creationId xmlns:a16="http://schemas.microsoft.com/office/drawing/2014/main" id="{282164B2-A3C0-4F59-9785-285DB6898913}"/>
                </a:ext>
              </a:extLst>
            </p:cNvPr>
            <p:cNvCxnSpPr>
              <a:cxnSpLocks/>
              <a:stCxn id="130" idx="6"/>
              <a:endCxn id="136" idx="2"/>
            </p:cNvCxnSpPr>
            <p:nvPr/>
          </p:nvCxnSpPr>
          <p:spPr>
            <a:xfrm>
              <a:off x="4240620" y="3456300"/>
              <a:ext cx="230758" cy="0"/>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39" name="Straight Connector 138">
              <a:extLst>
                <a:ext uri="{FF2B5EF4-FFF2-40B4-BE49-F238E27FC236}">
                  <a16:creationId xmlns:a16="http://schemas.microsoft.com/office/drawing/2014/main" id="{4828B885-98FD-4D4F-8E03-DBA29793EBDD}"/>
                </a:ext>
              </a:extLst>
            </p:cNvPr>
            <p:cNvCxnSpPr>
              <a:cxnSpLocks/>
              <a:stCxn id="131" idx="6"/>
              <a:endCxn id="137" idx="2"/>
            </p:cNvCxnSpPr>
            <p:nvPr/>
          </p:nvCxnSpPr>
          <p:spPr>
            <a:xfrm>
              <a:off x="4240620" y="3707604"/>
              <a:ext cx="230758" cy="0"/>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40" name="Connector: Elbow 139">
              <a:extLst>
                <a:ext uri="{FF2B5EF4-FFF2-40B4-BE49-F238E27FC236}">
                  <a16:creationId xmlns:a16="http://schemas.microsoft.com/office/drawing/2014/main" id="{F9635A7A-F4D1-4C9A-94B2-632DDED78AA7}"/>
                </a:ext>
              </a:extLst>
            </p:cNvPr>
            <p:cNvCxnSpPr>
              <a:cxnSpLocks/>
              <a:stCxn id="136" idx="6"/>
              <a:endCxn id="141" idx="2"/>
            </p:cNvCxnSpPr>
            <p:nvPr/>
          </p:nvCxnSpPr>
          <p:spPr>
            <a:xfrm>
              <a:off x="4615113" y="3456300"/>
              <a:ext cx="231763" cy="251305"/>
            </a:xfrm>
            <a:prstGeom prst="bentConnector3">
              <a:avLst>
                <a:gd name="adj1" fmla="val 50000"/>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41" name="Oval 140">
              <a:extLst>
                <a:ext uri="{FF2B5EF4-FFF2-40B4-BE49-F238E27FC236}">
                  <a16:creationId xmlns:a16="http://schemas.microsoft.com/office/drawing/2014/main" id="{22FA7120-33E9-4CBE-BD4F-57EA71A59F42}"/>
                </a:ext>
              </a:extLst>
            </p:cNvPr>
            <p:cNvSpPr>
              <a:spLocks noChangeAspect="1"/>
            </p:cNvSpPr>
            <p:nvPr/>
          </p:nvSpPr>
          <p:spPr>
            <a:xfrm>
              <a:off x="4846876" y="3680657"/>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42" name="Connector: Elbow 141">
              <a:extLst>
                <a:ext uri="{FF2B5EF4-FFF2-40B4-BE49-F238E27FC236}">
                  <a16:creationId xmlns:a16="http://schemas.microsoft.com/office/drawing/2014/main" id="{74F24368-E111-4ED3-BAD0-D4CDE7752C8A}"/>
                </a:ext>
              </a:extLst>
            </p:cNvPr>
            <p:cNvCxnSpPr>
              <a:cxnSpLocks/>
              <a:stCxn id="132" idx="6"/>
              <a:endCxn id="141" idx="2"/>
            </p:cNvCxnSpPr>
            <p:nvPr/>
          </p:nvCxnSpPr>
          <p:spPr>
            <a:xfrm flipV="1">
              <a:off x="4242603" y="3707604"/>
              <a:ext cx="604273" cy="252490"/>
            </a:xfrm>
            <a:prstGeom prst="bentConnector3">
              <a:avLst>
                <a:gd name="adj1" fmla="val 79894"/>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43" name="Straight Connector 142">
              <a:extLst>
                <a:ext uri="{FF2B5EF4-FFF2-40B4-BE49-F238E27FC236}">
                  <a16:creationId xmlns:a16="http://schemas.microsoft.com/office/drawing/2014/main" id="{FC7619C2-7B1A-4656-ACF3-266D4B39E6AA}"/>
                </a:ext>
              </a:extLst>
            </p:cNvPr>
            <p:cNvCxnSpPr>
              <a:cxnSpLocks/>
              <a:stCxn id="137" idx="6"/>
              <a:endCxn id="141" idx="2"/>
            </p:cNvCxnSpPr>
            <p:nvPr/>
          </p:nvCxnSpPr>
          <p:spPr>
            <a:xfrm>
              <a:off x="4615113" y="3707604"/>
              <a:ext cx="231763" cy="0"/>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44" name="Oval 143">
              <a:extLst>
                <a:ext uri="{FF2B5EF4-FFF2-40B4-BE49-F238E27FC236}">
                  <a16:creationId xmlns:a16="http://schemas.microsoft.com/office/drawing/2014/main" id="{687A5A7F-5E94-4085-98C0-4C94B03A1204}"/>
                </a:ext>
              </a:extLst>
            </p:cNvPr>
            <p:cNvSpPr>
              <a:spLocks noChangeAspect="1"/>
            </p:cNvSpPr>
            <p:nvPr/>
          </p:nvSpPr>
          <p:spPr>
            <a:xfrm>
              <a:off x="3354861" y="5023857"/>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45" name="Straight Connector 144">
              <a:extLst>
                <a:ext uri="{FF2B5EF4-FFF2-40B4-BE49-F238E27FC236}">
                  <a16:creationId xmlns:a16="http://schemas.microsoft.com/office/drawing/2014/main" id="{B8ACED62-3D00-4AF2-92A7-2DF78722E04C}"/>
                </a:ext>
              </a:extLst>
            </p:cNvPr>
            <p:cNvCxnSpPr>
              <a:cxnSpLocks/>
              <a:stCxn id="146" idx="6"/>
            </p:cNvCxnSpPr>
            <p:nvPr/>
          </p:nvCxnSpPr>
          <p:spPr>
            <a:xfrm>
              <a:off x="3227125" y="5095718"/>
              <a:ext cx="124567"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46" name="Oval 145">
              <a:extLst>
                <a:ext uri="{FF2B5EF4-FFF2-40B4-BE49-F238E27FC236}">
                  <a16:creationId xmlns:a16="http://schemas.microsoft.com/office/drawing/2014/main" id="{33F30C38-BEC3-4452-B7D9-4EA6DE71ECE6}"/>
                </a:ext>
              </a:extLst>
            </p:cNvPr>
            <p:cNvSpPr>
              <a:spLocks noChangeAspect="1"/>
            </p:cNvSpPr>
            <p:nvPr/>
          </p:nvSpPr>
          <p:spPr>
            <a:xfrm>
              <a:off x="3173225" y="5068770"/>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47" name="Oval 146">
              <a:extLst>
                <a:ext uri="{FF2B5EF4-FFF2-40B4-BE49-F238E27FC236}">
                  <a16:creationId xmlns:a16="http://schemas.microsoft.com/office/drawing/2014/main" id="{4CE5AE9F-1446-4DB6-B34C-36D64DF2D7C0}"/>
                </a:ext>
              </a:extLst>
            </p:cNvPr>
            <p:cNvSpPr>
              <a:spLocks noChangeAspect="1"/>
            </p:cNvSpPr>
            <p:nvPr/>
          </p:nvSpPr>
          <p:spPr>
            <a:xfrm>
              <a:off x="3758725" y="5023857"/>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48" name="Oval 147">
              <a:extLst>
                <a:ext uri="{FF2B5EF4-FFF2-40B4-BE49-F238E27FC236}">
                  <a16:creationId xmlns:a16="http://schemas.microsoft.com/office/drawing/2014/main" id="{F8F43516-1F31-4984-8734-C7A714133A0B}"/>
                </a:ext>
              </a:extLst>
            </p:cNvPr>
            <p:cNvSpPr>
              <a:spLocks noChangeAspect="1"/>
            </p:cNvSpPr>
            <p:nvPr/>
          </p:nvSpPr>
          <p:spPr>
            <a:xfrm>
              <a:off x="4099207" y="5023857"/>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49" name="Straight Connector 148">
              <a:extLst>
                <a:ext uri="{FF2B5EF4-FFF2-40B4-BE49-F238E27FC236}">
                  <a16:creationId xmlns:a16="http://schemas.microsoft.com/office/drawing/2014/main" id="{9F93C3AF-36CF-4EB9-A245-0F58DBEF9F38}"/>
                </a:ext>
              </a:extLst>
            </p:cNvPr>
            <p:cNvCxnSpPr>
              <a:cxnSpLocks/>
              <a:endCxn id="147" idx="2"/>
            </p:cNvCxnSpPr>
            <p:nvPr/>
          </p:nvCxnSpPr>
          <p:spPr>
            <a:xfrm>
              <a:off x="3498595" y="5095718"/>
              <a:ext cx="260130"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50" name="Straight Connector 149">
              <a:extLst>
                <a:ext uri="{FF2B5EF4-FFF2-40B4-BE49-F238E27FC236}">
                  <a16:creationId xmlns:a16="http://schemas.microsoft.com/office/drawing/2014/main" id="{5AD13F93-0199-4C09-995C-DBC18753F0DC}"/>
                </a:ext>
              </a:extLst>
            </p:cNvPr>
            <p:cNvCxnSpPr>
              <a:cxnSpLocks/>
              <a:stCxn id="147" idx="6"/>
            </p:cNvCxnSpPr>
            <p:nvPr/>
          </p:nvCxnSpPr>
          <p:spPr>
            <a:xfrm>
              <a:off x="3902459" y="5095718"/>
              <a:ext cx="196747"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51" name="Oval 150">
              <a:extLst>
                <a:ext uri="{FF2B5EF4-FFF2-40B4-BE49-F238E27FC236}">
                  <a16:creationId xmlns:a16="http://schemas.microsoft.com/office/drawing/2014/main" id="{5A73C66A-AFD5-4583-8617-ABC03A647A5B}"/>
                </a:ext>
              </a:extLst>
            </p:cNvPr>
            <p:cNvSpPr>
              <a:spLocks noChangeAspect="1"/>
            </p:cNvSpPr>
            <p:nvPr/>
          </p:nvSpPr>
          <p:spPr>
            <a:xfrm>
              <a:off x="4471378" y="5023857"/>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52" name="Straight Connector 151">
              <a:extLst>
                <a:ext uri="{FF2B5EF4-FFF2-40B4-BE49-F238E27FC236}">
                  <a16:creationId xmlns:a16="http://schemas.microsoft.com/office/drawing/2014/main" id="{AB5E863F-6C25-4680-85CE-ED82B18851BA}"/>
                </a:ext>
              </a:extLst>
            </p:cNvPr>
            <p:cNvCxnSpPr>
              <a:cxnSpLocks/>
            </p:cNvCxnSpPr>
            <p:nvPr/>
          </p:nvCxnSpPr>
          <p:spPr>
            <a:xfrm>
              <a:off x="4242941" y="5095718"/>
              <a:ext cx="228438"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53" name="Oval 152">
              <a:extLst>
                <a:ext uri="{FF2B5EF4-FFF2-40B4-BE49-F238E27FC236}">
                  <a16:creationId xmlns:a16="http://schemas.microsoft.com/office/drawing/2014/main" id="{C85F1CB8-BEFD-409E-9337-7D19C9FA8FFA}"/>
                </a:ext>
              </a:extLst>
            </p:cNvPr>
            <p:cNvSpPr>
              <a:spLocks noChangeAspect="1"/>
            </p:cNvSpPr>
            <p:nvPr/>
          </p:nvSpPr>
          <p:spPr>
            <a:xfrm>
              <a:off x="4852756" y="5068770"/>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54" name="Straight Connector 153">
              <a:extLst>
                <a:ext uri="{FF2B5EF4-FFF2-40B4-BE49-F238E27FC236}">
                  <a16:creationId xmlns:a16="http://schemas.microsoft.com/office/drawing/2014/main" id="{01DFBEB4-3536-4F31-AFCB-4C1E47D0E2E7}"/>
                </a:ext>
              </a:extLst>
            </p:cNvPr>
            <p:cNvCxnSpPr>
              <a:stCxn id="151" idx="6"/>
              <a:endCxn id="153" idx="2"/>
            </p:cNvCxnSpPr>
            <p:nvPr/>
          </p:nvCxnSpPr>
          <p:spPr>
            <a:xfrm>
              <a:off x="4615113" y="5095718"/>
              <a:ext cx="237644"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55" name="Oval 154">
              <a:extLst>
                <a:ext uri="{FF2B5EF4-FFF2-40B4-BE49-F238E27FC236}">
                  <a16:creationId xmlns:a16="http://schemas.microsoft.com/office/drawing/2014/main" id="{B61B2A35-2271-44EE-84A4-40263C704989}"/>
                </a:ext>
              </a:extLst>
            </p:cNvPr>
            <p:cNvSpPr>
              <a:spLocks noChangeAspect="1"/>
            </p:cNvSpPr>
            <p:nvPr/>
          </p:nvSpPr>
          <p:spPr>
            <a:xfrm>
              <a:off x="3355685" y="4470767"/>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56" name="Oval 155">
              <a:extLst>
                <a:ext uri="{FF2B5EF4-FFF2-40B4-BE49-F238E27FC236}">
                  <a16:creationId xmlns:a16="http://schemas.microsoft.com/office/drawing/2014/main" id="{6989D6FE-6242-43C1-9205-8054AC86C1D3}"/>
                </a:ext>
              </a:extLst>
            </p:cNvPr>
            <p:cNvSpPr>
              <a:spLocks noChangeAspect="1"/>
            </p:cNvSpPr>
            <p:nvPr/>
          </p:nvSpPr>
          <p:spPr>
            <a:xfrm>
              <a:off x="3758858" y="4470767"/>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57" name="Oval 156">
              <a:extLst>
                <a:ext uri="{FF2B5EF4-FFF2-40B4-BE49-F238E27FC236}">
                  <a16:creationId xmlns:a16="http://schemas.microsoft.com/office/drawing/2014/main" id="{B5A9B840-A06F-4FA7-AC1F-E0F8234C79D4}"/>
                </a:ext>
              </a:extLst>
            </p:cNvPr>
            <p:cNvSpPr>
              <a:spLocks noChangeAspect="1"/>
            </p:cNvSpPr>
            <p:nvPr/>
          </p:nvSpPr>
          <p:spPr>
            <a:xfrm>
              <a:off x="4098647" y="4470767"/>
              <a:ext cx="143734" cy="143722"/>
            </a:xfrm>
            <a:prstGeom prst="ellips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58" name="Straight Connector 157">
              <a:extLst>
                <a:ext uri="{FF2B5EF4-FFF2-40B4-BE49-F238E27FC236}">
                  <a16:creationId xmlns:a16="http://schemas.microsoft.com/office/drawing/2014/main" id="{8E45D89A-C49A-4458-94DF-1A0B6666DB94}"/>
                </a:ext>
              </a:extLst>
            </p:cNvPr>
            <p:cNvCxnSpPr>
              <a:cxnSpLocks/>
              <a:stCxn id="155" idx="6"/>
              <a:endCxn id="156" idx="2"/>
            </p:cNvCxnSpPr>
            <p:nvPr/>
          </p:nvCxnSpPr>
          <p:spPr>
            <a:xfrm>
              <a:off x="3499420" y="4542628"/>
              <a:ext cx="259438" cy="0"/>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59" name="Oval 158">
              <a:extLst>
                <a:ext uri="{FF2B5EF4-FFF2-40B4-BE49-F238E27FC236}">
                  <a16:creationId xmlns:a16="http://schemas.microsoft.com/office/drawing/2014/main" id="{8272F018-3CFB-4CAA-8912-0479CF52EA8E}"/>
                </a:ext>
              </a:extLst>
            </p:cNvPr>
            <p:cNvSpPr>
              <a:spLocks noChangeAspect="1"/>
            </p:cNvSpPr>
            <p:nvPr/>
          </p:nvSpPr>
          <p:spPr>
            <a:xfrm>
              <a:off x="3176394" y="4515680"/>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60" name="Straight Connector 159">
              <a:extLst>
                <a:ext uri="{FF2B5EF4-FFF2-40B4-BE49-F238E27FC236}">
                  <a16:creationId xmlns:a16="http://schemas.microsoft.com/office/drawing/2014/main" id="{6A9BEC12-7BDF-45D2-84C3-448EE23375AD}"/>
                </a:ext>
              </a:extLst>
            </p:cNvPr>
            <p:cNvCxnSpPr>
              <a:cxnSpLocks/>
              <a:stCxn id="156" idx="6"/>
              <a:endCxn id="157" idx="2"/>
            </p:cNvCxnSpPr>
            <p:nvPr/>
          </p:nvCxnSpPr>
          <p:spPr>
            <a:xfrm>
              <a:off x="3902592" y="4542628"/>
              <a:ext cx="196054" cy="0"/>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61" name="Straight Connector 160">
              <a:extLst>
                <a:ext uri="{FF2B5EF4-FFF2-40B4-BE49-F238E27FC236}">
                  <a16:creationId xmlns:a16="http://schemas.microsoft.com/office/drawing/2014/main" id="{B477DDCE-8C87-48E9-A40D-82888E6CB248}"/>
                </a:ext>
              </a:extLst>
            </p:cNvPr>
            <p:cNvCxnSpPr>
              <a:cxnSpLocks/>
              <a:stCxn id="157" idx="6"/>
              <a:endCxn id="163" idx="2"/>
            </p:cNvCxnSpPr>
            <p:nvPr/>
          </p:nvCxnSpPr>
          <p:spPr>
            <a:xfrm flipV="1">
              <a:off x="4242381" y="4538454"/>
              <a:ext cx="606510" cy="4174"/>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62" name="Straight Connector 161">
              <a:extLst>
                <a:ext uri="{FF2B5EF4-FFF2-40B4-BE49-F238E27FC236}">
                  <a16:creationId xmlns:a16="http://schemas.microsoft.com/office/drawing/2014/main" id="{7426839A-D633-4DE7-B440-A82AD49D18D4}"/>
                </a:ext>
              </a:extLst>
            </p:cNvPr>
            <p:cNvCxnSpPr>
              <a:cxnSpLocks/>
              <a:stCxn id="159" idx="6"/>
              <a:endCxn id="155" idx="2"/>
            </p:cNvCxnSpPr>
            <p:nvPr/>
          </p:nvCxnSpPr>
          <p:spPr>
            <a:xfrm>
              <a:off x="3230293" y="4542628"/>
              <a:ext cx="125391" cy="0"/>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63" name="Oval 162">
              <a:extLst>
                <a:ext uri="{FF2B5EF4-FFF2-40B4-BE49-F238E27FC236}">
                  <a16:creationId xmlns:a16="http://schemas.microsoft.com/office/drawing/2014/main" id="{1CFA771B-B78F-412F-BDBE-414F50428D5A}"/>
                </a:ext>
              </a:extLst>
            </p:cNvPr>
            <p:cNvSpPr>
              <a:spLocks noChangeAspect="1"/>
            </p:cNvSpPr>
            <p:nvPr/>
          </p:nvSpPr>
          <p:spPr>
            <a:xfrm>
              <a:off x="4848891" y="4511507"/>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64" name="Oval 163">
              <a:extLst>
                <a:ext uri="{FF2B5EF4-FFF2-40B4-BE49-F238E27FC236}">
                  <a16:creationId xmlns:a16="http://schemas.microsoft.com/office/drawing/2014/main" id="{1C44AB4F-7E0E-4B30-B1DB-3DBC7CE331B8}"/>
                </a:ext>
              </a:extLst>
            </p:cNvPr>
            <p:cNvSpPr>
              <a:spLocks noChangeAspect="1"/>
            </p:cNvSpPr>
            <p:nvPr/>
          </p:nvSpPr>
          <p:spPr>
            <a:xfrm>
              <a:off x="4853211" y="2589844"/>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65" name="Straight Connector 164">
              <a:extLst>
                <a:ext uri="{FF2B5EF4-FFF2-40B4-BE49-F238E27FC236}">
                  <a16:creationId xmlns:a16="http://schemas.microsoft.com/office/drawing/2014/main" id="{75142D17-279F-4786-A817-29F989C5BAC2}"/>
                </a:ext>
              </a:extLst>
            </p:cNvPr>
            <p:cNvCxnSpPr>
              <a:cxnSpLocks/>
              <a:stCxn id="107" idx="6"/>
              <a:endCxn id="256" idx="2"/>
            </p:cNvCxnSpPr>
            <p:nvPr/>
          </p:nvCxnSpPr>
          <p:spPr>
            <a:xfrm>
              <a:off x="4906523" y="1789467"/>
              <a:ext cx="172120" cy="41"/>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66" name="Straight Connector 165">
              <a:extLst>
                <a:ext uri="{FF2B5EF4-FFF2-40B4-BE49-F238E27FC236}">
                  <a16:creationId xmlns:a16="http://schemas.microsoft.com/office/drawing/2014/main" id="{21D62EF7-54C2-41F4-81C4-2140A6B489CE}"/>
                </a:ext>
              </a:extLst>
            </p:cNvPr>
            <p:cNvCxnSpPr>
              <a:cxnSpLocks/>
              <a:stCxn id="164" idx="6"/>
              <a:endCxn id="283" idx="2"/>
            </p:cNvCxnSpPr>
            <p:nvPr/>
          </p:nvCxnSpPr>
          <p:spPr>
            <a:xfrm>
              <a:off x="4907111" y="2616792"/>
              <a:ext cx="171531" cy="2494"/>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67" name="Straight Connector 166">
              <a:extLst>
                <a:ext uri="{FF2B5EF4-FFF2-40B4-BE49-F238E27FC236}">
                  <a16:creationId xmlns:a16="http://schemas.microsoft.com/office/drawing/2014/main" id="{BB5F959B-7FB8-4BEF-BDAB-6C73047E4AEC}"/>
                </a:ext>
              </a:extLst>
            </p:cNvPr>
            <p:cNvCxnSpPr>
              <a:cxnSpLocks/>
              <a:stCxn id="141" idx="6"/>
              <a:endCxn id="37" idx="2"/>
            </p:cNvCxnSpPr>
            <p:nvPr/>
          </p:nvCxnSpPr>
          <p:spPr>
            <a:xfrm>
              <a:off x="4900776" y="3707604"/>
              <a:ext cx="177866" cy="1842"/>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68" name="Straight Connector 167">
              <a:extLst>
                <a:ext uri="{FF2B5EF4-FFF2-40B4-BE49-F238E27FC236}">
                  <a16:creationId xmlns:a16="http://schemas.microsoft.com/office/drawing/2014/main" id="{7E9F2FF4-D7B7-4D56-B17C-45602E25E3AD}"/>
                </a:ext>
              </a:extLst>
            </p:cNvPr>
            <p:cNvCxnSpPr>
              <a:cxnSpLocks/>
              <a:stCxn id="163" idx="6"/>
              <a:endCxn id="202" idx="2"/>
            </p:cNvCxnSpPr>
            <p:nvPr/>
          </p:nvCxnSpPr>
          <p:spPr>
            <a:xfrm>
              <a:off x="4902791" y="4538454"/>
              <a:ext cx="175851" cy="4156"/>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69" name="Straight Connector 168">
              <a:extLst>
                <a:ext uri="{FF2B5EF4-FFF2-40B4-BE49-F238E27FC236}">
                  <a16:creationId xmlns:a16="http://schemas.microsoft.com/office/drawing/2014/main" id="{24C74595-043C-4DF5-8D9D-2EE265447116}"/>
                </a:ext>
              </a:extLst>
            </p:cNvPr>
            <p:cNvCxnSpPr>
              <a:cxnSpLocks/>
              <a:stCxn id="153" idx="6"/>
              <a:endCxn id="218" idx="2"/>
            </p:cNvCxnSpPr>
            <p:nvPr/>
          </p:nvCxnSpPr>
          <p:spPr>
            <a:xfrm>
              <a:off x="4906656" y="5095718"/>
              <a:ext cx="171986" cy="78"/>
            </a:xfrm>
            <a:prstGeom prst="line">
              <a:avLst/>
            </a:prstGeom>
            <a:no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70" name="Connector: Elbow 169">
              <a:extLst>
                <a:ext uri="{FF2B5EF4-FFF2-40B4-BE49-F238E27FC236}">
                  <a16:creationId xmlns:a16="http://schemas.microsoft.com/office/drawing/2014/main" id="{0C363D5D-3286-4EA1-B92B-3FF8815A2347}"/>
                </a:ext>
              </a:extLst>
            </p:cNvPr>
            <p:cNvCxnSpPr>
              <a:stCxn id="153" idx="4"/>
              <a:endCxn id="186" idx="2"/>
            </p:cNvCxnSpPr>
            <p:nvPr/>
          </p:nvCxnSpPr>
          <p:spPr>
            <a:xfrm rot="16200000" flipH="1">
              <a:off x="4582776" y="5419596"/>
              <a:ext cx="793934" cy="200074"/>
            </a:xfrm>
            <a:prstGeom prst="bentConnector2">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71" name="Straight Connector 170">
              <a:extLst>
                <a:ext uri="{FF2B5EF4-FFF2-40B4-BE49-F238E27FC236}">
                  <a16:creationId xmlns:a16="http://schemas.microsoft.com/office/drawing/2014/main" id="{EAA3BCF1-1993-4AD0-8752-B7D2868298FF}"/>
                </a:ext>
              </a:extLst>
            </p:cNvPr>
            <p:cNvCxnSpPr>
              <a:cxnSpLocks/>
              <a:stCxn id="53" idx="6"/>
              <a:endCxn id="74" idx="2"/>
            </p:cNvCxnSpPr>
            <p:nvPr/>
          </p:nvCxnSpPr>
          <p:spPr>
            <a:xfrm>
              <a:off x="7632025" y="3432854"/>
              <a:ext cx="298791"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72" name="Connector: Elbow 171">
              <a:extLst>
                <a:ext uri="{FF2B5EF4-FFF2-40B4-BE49-F238E27FC236}">
                  <a16:creationId xmlns:a16="http://schemas.microsoft.com/office/drawing/2014/main" id="{93FE324A-A716-4195-92A5-38DACF213DB3}"/>
                </a:ext>
              </a:extLst>
            </p:cNvPr>
            <p:cNvCxnSpPr>
              <a:cxnSpLocks/>
              <a:stCxn id="192" idx="6"/>
              <a:endCxn id="86" idx="2"/>
            </p:cNvCxnSpPr>
            <p:nvPr/>
          </p:nvCxnSpPr>
          <p:spPr>
            <a:xfrm flipV="1">
              <a:off x="7634656" y="3986040"/>
              <a:ext cx="296160" cy="1933657"/>
            </a:xfrm>
            <a:prstGeom prst="bentConnector3">
              <a:avLst>
                <a:gd name="adj1" fmla="val 50000"/>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73" name="Connector: Elbow 172">
              <a:extLst>
                <a:ext uri="{FF2B5EF4-FFF2-40B4-BE49-F238E27FC236}">
                  <a16:creationId xmlns:a16="http://schemas.microsoft.com/office/drawing/2014/main" id="{29DF6E93-5B25-4B46-B06F-6AAB749FB996}"/>
                </a:ext>
              </a:extLst>
            </p:cNvPr>
            <p:cNvCxnSpPr>
              <a:cxnSpLocks/>
              <a:stCxn id="235" idx="6"/>
              <a:endCxn id="80" idx="2"/>
            </p:cNvCxnSpPr>
            <p:nvPr/>
          </p:nvCxnSpPr>
          <p:spPr>
            <a:xfrm flipV="1">
              <a:off x="7634658" y="3709447"/>
              <a:ext cx="296158" cy="833038"/>
            </a:xfrm>
            <a:prstGeom prst="bentConnector3">
              <a:avLst>
                <a:gd name="adj1" fmla="val 50000"/>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74" name="Connector: Elbow 173">
              <a:extLst>
                <a:ext uri="{FF2B5EF4-FFF2-40B4-BE49-F238E27FC236}">
                  <a16:creationId xmlns:a16="http://schemas.microsoft.com/office/drawing/2014/main" id="{6D97B38C-241A-46E6-8F45-0794CCD313CC}"/>
                </a:ext>
              </a:extLst>
            </p:cNvPr>
            <p:cNvCxnSpPr>
              <a:cxnSpLocks/>
              <a:stCxn id="303" idx="6"/>
              <a:endCxn id="72" idx="2"/>
            </p:cNvCxnSpPr>
            <p:nvPr/>
          </p:nvCxnSpPr>
          <p:spPr>
            <a:xfrm>
              <a:off x="7632507" y="2065935"/>
              <a:ext cx="298309" cy="1090327"/>
            </a:xfrm>
            <a:prstGeom prst="bentConnector3">
              <a:avLst>
                <a:gd name="adj1" fmla="val 50000"/>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cxnSp>
          <p:nvCxnSpPr>
            <p:cNvPr id="175" name="Straight Connector 174">
              <a:extLst>
                <a:ext uri="{FF2B5EF4-FFF2-40B4-BE49-F238E27FC236}">
                  <a16:creationId xmlns:a16="http://schemas.microsoft.com/office/drawing/2014/main" id="{F5B7B171-FCA0-4138-98C0-4E6B085B2884}"/>
                </a:ext>
              </a:extLst>
            </p:cNvPr>
            <p:cNvCxnSpPr/>
            <p:nvPr/>
          </p:nvCxnSpPr>
          <p:spPr>
            <a:xfrm>
              <a:off x="4879571" y="2646230"/>
              <a:ext cx="0" cy="1041987"/>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76" name="Oval 175">
              <a:extLst>
                <a:ext uri="{FF2B5EF4-FFF2-40B4-BE49-F238E27FC236}">
                  <a16:creationId xmlns:a16="http://schemas.microsoft.com/office/drawing/2014/main" id="{947FD40A-15CB-4E7D-BEE2-65956F506052}"/>
                </a:ext>
              </a:extLst>
            </p:cNvPr>
            <p:cNvSpPr>
              <a:spLocks noChangeAspect="1"/>
            </p:cNvSpPr>
            <p:nvPr/>
          </p:nvSpPr>
          <p:spPr>
            <a:xfrm>
              <a:off x="3186827" y="1762518"/>
              <a:ext cx="53900" cy="53896"/>
            </a:xfrm>
            <a:prstGeom prst="ellipse">
              <a:avLst/>
            </a:prstGeom>
            <a:solidFill>
              <a:schemeClr val="bg1">
                <a:lumMod val="8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77" name="Oval 176">
              <a:extLst>
                <a:ext uri="{FF2B5EF4-FFF2-40B4-BE49-F238E27FC236}">
                  <a16:creationId xmlns:a16="http://schemas.microsoft.com/office/drawing/2014/main" id="{B46E61AC-797F-47F5-AF21-601E0CEE859E}"/>
                </a:ext>
              </a:extLst>
            </p:cNvPr>
            <p:cNvSpPr>
              <a:spLocks noChangeAspect="1"/>
            </p:cNvSpPr>
            <p:nvPr/>
          </p:nvSpPr>
          <p:spPr>
            <a:xfrm>
              <a:off x="8106494" y="3360992"/>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78" name="Oval 177">
              <a:extLst>
                <a:ext uri="{FF2B5EF4-FFF2-40B4-BE49-F238E27FC236}">
                  <a16:creationId xmlns:a16="http://schemas.microsoft.com/office/drawing/2014/main" id="{AF1B6112-49C4-4388-ADA4-76FF954F0AAD}"/>
                </a:ext>
              </a:extLst>
            </p:cNvPr>
            <p:cNvSpPr>
              <a:spLocks noChangeAspect="1"/>
            </p:cNvSpPr>
            <p:nvPr/>
          </p:nvSpPr>
          <p:spPr>
            <a:xfrm>
              <a:off x="8448710" y="3360992"/>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79" name="Oval 178">
              <a:extLst>
                <a:ext uri="{FF2B5EF4-FFF2-40B4-BE49-F238E27FC236}">
                  <a16:creationId xmlns:a16="http://schemas.microsoft.com/office/drawing/2014/main" id="{9BE63B62-4E2B-4615-B809-1D41E54BEA46}"/>
                </a:ext>
              </a:extLst>
            </p:cNvPr>
            <p:cNvSpPr>
              <a:spLocks noChangeAspect="1"/>
            </p:cNvSpPr>
            <p:nvPr/>
          </p:nvSpPr>
          <p:spPr>
            <a:xfrm>
              <a:off x="8790932" y="3360992"/>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sp>
          <p:nvSpPr>
            <p:cNvPr id="180" name="Oval 179">
              <a:extLst>
                <a:ext uri="{FF2B5EF4-FFF2-40B4-BE49-F238E27FC236}">
                  <a16:creationId xmlns:a16="http://schemas.microsoft.com/office/drawing/2014/main" id="{FF84DA00-CEB3-4A4E-BF0D-10B4B5B5EF5F}"/>
                </a:ext>
              </a:extLst>
            </p:cNvPr>
            <p:cNvSpPr>
              <a:spLocks noChangeAspect="1"/>
            </p:cNvSpPr>
            <p:nvPr/>
          </p:nvSpPr>
          <p:spPr>
            <a:xfrm>
              <a:off x="9133134" y="3360984"/>
              <a:ext cx="143734" cy="143722"/>
            </a:xfrm>
            <a:prstGeom prst="ellipse">
              <a:avLst/>
            </a:prstGeom>
            <a:solidFill>
              <a:schemeClr val="bg1"/>
            </a:solidFill>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81" name="Straight Connector 180">
              <a:extLst>
                <a:ext uri="{FF2B5EF4-FFF2-40B4-BE49-F238E27FC236}">
                  <a16:creationId xmlns:a16="http://schemas.microsoft.com/office/drawing/2014/main" id="{14F6CFA9-0FBC-41C8-8F2C-9C63B7204684}"/>
                </a:ext>
              </a:extLst>
            </p:cNvPr>
            <p:cNvCxnSpPr>
              <a:cxnSpLocks/>
              <a:endCxn id="182" idx="2"/>
            </p:cNvCxnSpPr>
            <p:nvPr/>
          </p:nvCxnSpPr>
          <p:spPr>
            <a:xfrm>
              <a:off x="9513860" y="3579280"/>
              <a:ext cx="109639" cy="0"/>
            </a:xfrm>
            <a:prstGeom prst="line">
              <a:avLst/>
            </a:prstGeom>
            <a:ln w="19050">
              <a:solidFill>
                <a:schemeClr val="bg2">
                  <a:lumMod val="25000"/>
                </a:schemeClr>
              </a:solidFill>
            </a:ln>
          </p:spPr>
          <p:style>
            <a:lnRef idx="3">
              <a:schemeClr val="accent5"/>
            </a:lnRef>
            <a:fillRef idx="0">
              <a:schemeClr val="accent5"/>
            </a:fillRef>
            <a:effectRef idx="2">
              <a:schemeClr val="accent5"/>
            </a:effectRef>
            <a:fontRef idx="minor">
              <a:schemeClr val="tx1"/>
            </a:fontRef>
          </p:style>
        </p:cxnSp>
        <p:sp>
          <p:nvSpPr>
            <p:cNvPr id="182" name="Oval 181">
              <a:extLst>
                <a:ext uri="{FF2B5EF4-FFF2-40B4-BE49-F238E27FC236}">
                  <a16:creationId xmlns:a16="http://schemas.microsoft.com/office/drawing/2014/main" id="{2BEBD425-3655-4142-B0B8-0EE9E925CF50}"/>
                </a:ext>
              </a:extLst>
            </p:cNvPr>
            <p:cNvSpPr>
              <a:spLocks noChangeAspect="1"/>
            </p:cNvSpPr>
            <p:nvPr/>
          </p:nvSpPr>
          <p:spPr>
            <a:xfrm>
              <a:off x="9623499" y="3552332"/>
              <a:ext cx="53900" cy="53896"/>
            </a:xfrm>
            <a:prstGeom prst="ellipse">
              <a:avLst/>
            </a:prstGeom>
            <a:solidFill>
              <a:schemeClr val="tx1">
                <a:lumMod val="65000"/>
                <a:lumOff val="35000"/>
              </a:schemeClr>
            </a:solidFill>
            <a:ln w="9525">
              <a:solidFill>
                <a:schemeClr val="bg2">
                  <a:lumMod val="2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grpSp>
      <p:sp>
        <p:nvSpPr>
          <p:cNvPr id="3" name="TextBox 2">
            <a:extLst>
              <a:ext uri="{FF2B5EF4-FFF2-40B4-BE49-F238E27FC236}">
                <a16:creationId xmlns:a16="http://schemas.microsoft.com/office/drawing/2014/main" id="{DF267432-9826-7016-CD84-4905FD7A67E4}"/>
              </a:ext>
            </a:extLst>
          </p:cNvPr>
          <p:cNvSpPr txBox="1"/>
          <p:nvPr/>
        </p:nvSpPr>
        <p:spPr>
          <a:xfrm>
            <a:off x="555378" y="4382761"/>
            <a:ext cx="1991279" cy="1169551"/>
          </a:xfrm>
          <a:prstGeom prst="rect">
            <a:avLst/>
          </a:prstGeom>
          <a:noFill/>
        </p:spPr>
        <p:txBody>
          <a:bodyPr wrap="square" rtlCol="0">
            <a:spAutoFit/>
          </a:bodyPr>
          <a:lstStyle/>
          <a:p>
            <a:r>
              <a:rPr lang="en-GB" sz="1400" noProof="0" dirty="0">
                <a:solidFill>
                  <a:srgbClr val="00B0F0"/>
                </a:solidFill>
              </a:rPr>
              <a:t>The many choices of communication channels result in N = 648 unique, alternative journeys</a:t>
            </a:r>
          </a:p>
        </p:txBody>
      </p:sp>
      <p:sp>
        <p:nvSpPr>
          <p:cNvPr id="4" name="Left Brace 3">
            <a:extLst>
              <a:ext uri="{FF2B5EF4-FFF2-40B4-BE49-F238E27FC236}">
                <a16:creationId xmlns:a16="http://schemas.microsoft.com/office/drawing/2014/main" id="{6A46C14E-AFE5-96F1-EED4-216C059AD7A4}"/>
              </a:ext>
            </a:extLst>
          </p:cNvPr>
          <p:cNvSpPr/>
          <p:nvPr/>
        </p:nvSpPr>
        <p:spPr>
          <a:xfrm>
            <a:off x="2515467" y="1668126"/>
            <a:ext cx="256859" cy="3571479"/>
          </a:xfrm>
          <a:prstGeom prst="leftBrace">
            <a:avLst>
              <a:gd name="adj1" fmla="val 41500"/>
              <a:gd name="adj2" fmla="val 24708"/>
            </a:avLst>
          </a:prstGeom>
          <a:ln w="127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noProof="0" dirty="0"/>
          </a:p>
        </p:txBody>
      </p:sp>
      <p:cxnSp>
        <p:nvCxnSpPr>
          <p:cNvPr id="6" name="Connector: Elbow 5">
            <a:extLst>
              <a:ext uri="{FF2B5EF4-FFF2-40B4-BE49-F238E27FC236}">
                <a16:creationId xmlns:a16="http://schemas.microsoft.com/office/drawing/2014/main" id="{C7C1ECBF-2BA3-B03C-7548-AF6017A7BA54}"/>
              </a:ext>
            </a:extLst>
          </p:cNvPr>
          <p:cNvCxnSpPr>
            <a:cxnSpLocks/>
            <a:endCxn id="314" idx="1"/>
          </p:cNvCxnSpPr>
          <p:nvPr/>
        </p:nvCxnSpPr>
        <p:spPr>
          <a:xfrm rot="16200000" flipH="1">
            <a:off x="684656" y="5826268"/>
            <a:ext cx="1039422" cy="534499"/>
          </a:xfrm>
          <a:prstGeom prst="bentConnector2">
            <a:avLst/>
          </a:prstGeom>
          <a:ln w="127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2" name="Slide Number Placeholder 3">
            <a:extLst>
              <a:ext uri="{FF2B5EF4-FFF2-40B4-BE49-F238E27FC236}">
                <a16:creationId xmlns:a16="http://schemas.microsoft.com/office/drawing/2014/main" id="{AAE9CFF2-BC25-1911-54FE-25C8EFB97B1F}"/>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26</a:t>
            </a:fld>
            <a:endParaRPr lang="en-GB" noProof="0" dirty="0"/>
          </a:p>
        </p:txBody>
      </p:sp>
    </p:spTree>
    <p:extLst>
      <p:ext uri="{BB962C8B-B14F-4D97-AF65-F5344CB8AC3E}">
        <p14:creationId xmlns:p14="http://schemas.microsoft.com/office/powerpoint/2010/main" val="1078634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7EC0E-8CFE-424D-8AF5-64D77111E340}"/>
              </a:ext>
            </a:extLst>
          </p:cNvPr>
          <p:cNvSpPr>
            <a:spLocks noGrp="1"/>
          </p:cNvSpPr>
          <p:nvPr>
            <p:ph type="title"/>
          </p:nvPr>
        </p:nvSpPr>
        <p:spPr/>
        <p:txBody>
          <a:bodyPr/>
          <a:lstStyle/>
          <a:p>
            <a:r>
              <a:rPr lang="en-GB" noProof="0" dirty="0"/>
              <a:t>Example: Peter’s actual journey</a:t>
            </a:r>
          </a:p>
        </p:txBody>
      </p:sp>
      <p:sp>
        <p:nvSpPr>
          <p:cNvPr id="313" name="TextBox 312">
            <a:extLst>
              <a:ext uri="{FF2B5EF4-FFF2-40B4-BE49-F238E27FC236}">
                <a16:creationId xmlns:a16="http://schemas.microsoft.com/office/drawing/2014/main" id="{426AB4B2-A908-41D8-AA22-63EF3139CEE0}"/>
              </a:ext>
            </a:extLst>
          </p:cNvPr>
          <p:cNvSpPr txBox="1"/>
          <p:nvPr/>
        </p:nvSpPr>
        <p:spPr>
          <a:xfrm>
            <a:off x="3553205" y="6476068"/>
            <a:ext cx="6958828" cy="276999"/>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6350" cap="flat" cmpd="sng" algn="ctr">
            <a:solidFill>
              <a:srgbClr val="A5A5A5"/>
            </a:solidFill>
            <a:prstDash val="solid"/>
            <a:miter lim="800000"/>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Calibri" panose="020F0502020204030204"/>
                <a:ea typeface="+mn-ea"/>
                <a:cs typeface="+mn-cs"/>
              </a:rPr>
              <a:t>    9                            x                     18                                                           x                4            =         648</a:t>
            </a:r>
          </a:p>
        </p:txBody>
      </p:sp>
      <p:sp>
        <p:nvSpPr>
          <p:cNvPr id="314" name="TextBox 313">
            <a:extLst>
              <a:ext uri="{FF2B5EF4-FFF2-40B4-BE49-F238E27FC236}">
                <a16:creationId xmlns:a16="http://schemas.microsoft.com/office/drawing/2014/main" id="{F621B33F-B7F9-4AF7-B1DE-B5A9FBF7725B}"/>
              </a:ext>
            </a:extLst>
          </p:cNvPr>
          <p:cNvSpPr txBox="1"/>
          <p:nvPr/>
        </p:nvSpPr>
        <p:spPr>
          <a:xfrm>
            <a:off x="1471617" y="6474729"/>
            <a:ext cx="2081588" cy="276999"/>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6350" cap="flat" cmpd="sng" algn="ctr">
            <a:solidFill>
              <a:srgbClr val="A5A5A5"/>
            </a:solidFill>
            <a:prstDash val="solid"/>
            <a:miter lim="800000"/>
          </a:ln>
          <a:effectLst/>
        </p:spPr>
        <p:txBody>
          <a:bodyPr wrap="square" rtlCol="0">
            <a:spAutoFit/>
          </a:bodyPr>
          <a:lstStyle>
            <a:defPPr>
              <a:defRPr lang="en-US"/>
            </a:defPPr>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Calibri" panose="020F0502020204030204"/>
                <a:ea typeface="+mn-ea"/>
                <a:cs typeface="+mn-cs"/>
              </a:rPr>
              <a:t>Number of journeys       = </a:t>
            </a:r>
          </a:p>
        </p:txBody>
      </p:sp>
      <p:sp>
        <p:nvSpPr>
          <p:cNvPr id="2123" name="TextBox 2122">
            <a:extLst>
              <a:ext uri="{FF2B5EF4-FFF2-40B4-BE49-F238E27FC236}">
                <a16:creationId xmlns:a16="http://schemas.microsoft.com/office/drawing/2014/main" id="{A83BFBB8-FA60-4942-8CEF-6579E5AB5504}"/>
              </a:ext>
            </a:extLst>
          </p:cNvPr>
          <p:cNvSpPr txBox="1"/>
          <p:nvPr/>
        </p:nvSpPr>
        <p:spPr>
          <a:xfrm>
            <a:off x="8124661" y="1449602"/>
            <a:ext cx="2973325" cy="738664"/>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1400" b="0" i="0" u="none" strike="noStrike" kern="0" cap="none" spc="0" normalizeH="0" baseline="0">
                <a:ln>
                  <a:noFill/>
                </a:ln>
                <a:solidFill>
                  <a:srgbClr val="00B0F0"/>
                </a:solidFill>
                <a:effectLst/>
                <a:uLnTx/>
                <a:uFillTx/>
              </a:defRPr>
            </a:lvl1pPr>
          </a:lstStyle>
          <a:p>
            <a:r>
              <a:rPr lang="en-GB" noProof="0" dirty="0"/>
              <a:t>Peter has “executed” one of the 648 possible paths. The journey consists of 13 touchpoints.</a:t>
            </a:r>
          </a:p>
        </p:txBody>
      </p:sp>
      <p:sp>
        <p:nvSpPr>
          <p:cNvPr id="2127" name="Speech Bubble: Rectangle with Corners Rounded 2126">
            <a:extLst>
              <a:ext uri="{FF2B5EF4-FFF2-40B4-BE49-F238E27FC236}">
                <a16:creationId xmlns:a16="http://schemas.microsoft.com/office/drawing/2014/main" id="{CB54FEAE-37E5-47C1-A04A-AC204CFF3079}"/>
              </a:ext>
            </a:extLst>
          </p:cNvPr>
          <p:cNvSpPr/>
          <p:nvPr/>
        </p:nvSpPr>
        <p:spPr>
          <a:xfrm>
            <a:off x="962772" y="2758232"/>
            <a:ext cx="1146113" cy="588547"/>
          </a:xfrm>
          <a:prstGeom prst="wedgeRoundRectCallout">
            <a:avLst>
              <a:gd name="adj1" fmla="val 102342"/>
              <a:gd name="adj2" fmla="val -65281"/>
              <a:gd name="adj3" fmla="val 16667"/>
            </a:avLst>
          </a:prstGeom>
          <a:ln>
            <a:solidFill>
              <a:srgbClr val="C55A11"/>
            </a:solidFill>
          </a:ln>
        </p:spPr>
        <p:style>
          <a:lnRef idx="2">
            <a:schemeClr val="accent3"/>
          </a:lnRef>
          <a:fillRef idx="1">
            <a:schemeClr val="lt1"/>
          </a:fillRef>
          <a:effectRef idx="0">
            <a:schemeClr val="accent3"/>
          </a:effectRef>
          <a:fontRef idx="minor">
            <a:schemeClr val="dk1"/>
          </a:fontRef>
        </p:style>
        <p:txBody>
          <a:bodyPr rtlCol="0" anchor="ctr"/>
          <a:lstStyle/>
          <a:p>
            <a:pPr lvl="0" defTabSz="914400">
              <a:lnSpc>
                <a:spcPts val="1300"/>
              </a:lnSpc>
              <a:defRPr/>
            </a:pPr>
            <a:r>
              <a:rPr lang="en-GB" sz="1100" kern="0" noProof="0" dirty="0">
                <a:solidFill>
                  <a:srgbClr val="ED7D31">
                    <a:lumMod val="75000"/>
                  </a:srgbClr>
                </a:solidFill>
              </a:rPr>
              <a:t>I prefer to order through the website.</a:t>
            </a:r>
          </a:p>
        </p:txBody>
      </p:sp>
      <p:sp>
        <p:nvSpPr>
          <p:cNvPr id="315" name="TextBox 314">
            <a:extLst>
              <a:ext uri="{FF2B5EF4-FFF2-40B4-BE49-F238E27FC236}">
                <a16:creationId xmlns:a16="http://schemas.microsoft.com/office/drawing/2014/main" id="{8BDAF7E1-E423-4163-A53A-0E5A4106C5F2}"/>
              </a:ext>
            </a:extLst>
          </p:cNvPr>
          <p:cNvSpPr txBox="1"/>
          <p:nvPr/>
        </p:nvSpPr>
        <p:spPr>
          <a:xfrm>
            <a:off x="597614" y="1423301"/>
            <a:ext cx="2344674" cy="954107"/>
          </a:xfrm>
          <a:prstGeom prst="rect">
            <a:avLst/>
          </a:prstGeom>
          <a:noFill/>
        </p:spPr>
        <p:txBody>
          <a:bodyPr wrap="square" rtlCol="0">
            <a:spAutoFit/>
          </a:bodyPr>
          <a:lstStyle>
            <a:defPPr>
              <a:defRPr lang="nb-NO"/>
            </a:defPPr>
            <a:lvl1pPr marR="0" lvl="0" indent="0" defTabSz="914400" fontAlgn="auto">
              <a:lnSpc>
                <a:spcPts val="1300"/>
              </a:lnSpc>
              <a:spcBef>
                <a:spcPts val="0"/>
              </a:spcBef>
              <a:spcAft>
                <a:spcPts val="0"/>
              </a:spcAft>
              <a:buClrTx/>
              <a:buSzTx/>
              <a:buFontTx/>
              <a:buNone/>
              <a:tabLst/>
              <a:defRPr kumimoji="0" sz="1400" b="0" i="0" u="none" strike="noStrike" kern="0" cap="none" spc="0" normalizeH="0" baseline="0">
                <a:ln>
                  <a:noFill/>
                </a:ln>
                <a:solidFill>
                  <a:srgbClr val="ED7D31">
                    <a:lumMod val="75000"/>
                  </a:srgbClr>
                </a:solidFill>
                <a:effectLst/>
                <a:uLnTx/>
                <a:uFillTx/>
              </a:defRPr>
            </a:lvl1pPr>
          </a:lstStyle>
          <a:p>
            <a:pPr>
              <a:lnSpc>
                <a:spcPct val="100000"/>
              </a:lnSpc>
            </a:pPr>
            <a:r>
              <a:rPr lang="en-GB" noProof="0" dirty="0">
                <a:solidFill>
                  <a:srgbClr val="00B0F0"/>
                </a:solidFill>
              </a:rPr>
              <a:t>Peter, a new customer,  chooses to sign up through the website. His journey is highlighted.</a:t>
            </a:r>
          </a:p>
        </p:txBody>
      </p:sp>
      <p:sp>
        <p:nvSpPr>
          <p:cNvPr id="20" name="Speech Bubble: Rectangle with Corners Rounded 19">
            <a:extLst>
              <a:ext uri="{FF2B5EF4-FFF2-40B4-BE49-F238E27FC236}">
                <a16:creationId xmlns:a16="http://schemas.microsoft.com/office/drawing/2014/main" id="{DEF8985A-C972-4919-A102-3244684398E8}"/>
              </a:ext>
            </a:extLst>
          </p:cNvPr>
          <p:cNvSpPr/>
          <p:nvPr/>
        </p:nvSpPr>
        <p:spPr>
          <a:xfrm>
            <a:off x="10312698" y="2459114"/>
            <a:ext cx="982574" cy="533787"/>
          </a:xfrm>
          <a:prstGeom prst="wedgeRoundRectCallout">
            <a:avLst>
              <a:gd name="adj1" fmla="val -66789"/>
              <a:gd name="adj2" fmla="val 104661"/>
              <a:gd name="adj3" fmla="val 16667"/>
            </a:avLst>
          </a:prstGeom>
          <a:ln>
            <a:solidFill>
              <a:srgbClr val="C55A11"/>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l" defTabSz="914400" rtl="0" eaLnBrk="1" fontAlgn="auto" latinLnBrk="0" hangingPunct="1">
              <a:lnSpc>
                <a:spcPts val="1300"/>
              </a:lnSpc>
              <a:spcBef>
                <a:spcPts val="0"/>
              </a:spcBef>
              <a:spcAft>
                <a:spcPts val="0"/>
              </a:spcAft>
              <a:buClrTx/>
              <a:buSzTx/>
              <a:buFontTx/>
              <a:buNone/>
              <a:tabLst/>
              <a:defRPr/>
            </a:pPr>
            <a:r>
              <a:rPr kumimoji="0" lang="en-GB" sz="1100" b="0" i="0" u="none" strike="noStrike" kern="0" cap="none" spc="0" normalizeH="0" baseline="0" noProof="0" dirty="0">
                <a:ln>
                  <a:noFill/>
                </a:ln>
                <a:solidFill>
                  <a:srgbClr val="ED7D31">
                    <a:lumMod val="75000"/>
                  </a:srgbClr>
                </a:solidFill>
                <a:effectLst/>
                <a:uLnTx/>
                <a:uFillTx/>
                <a:latin typeface="Calibri"/>
                <a:ea typeface="+mn-ea"/>
                <a:cs typeface="+mn-cs"/>
              </a:rPr>
              <a:t>This was not very easy!</a:t>
            </a:r>
          </a:p>
        </p:txBody>
      </p:sp>
      <p:sp>
        <p:nvSpPr>
          <p:cNvPr id="21" name="Rectangle 20">
            <a:extLst>
              <a:ext uri="{FF2B5EF4-FFF2-40B4-BE49-F238E27FC236}">
                <a16:creationId xmlns:a16="http://schemas.microsoft.com/office/drawing/2014/main" id="{AC09D604-4869-49BD-9A6B-AF7D6C24791C}"/>
              </a:ext>
            </a:extLst>
          </p:cNvPr>
          <p:cNvSpPr/>
          <p:nvPr/>
        </p:nvSpPr>
        <p:spPr>
          <a:xfrm>
            <a:off x="9997867" y="4140014"/>
            <a:ext cx="1731736" cy="1046440"/>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dirty="0">
                <a:solidFill>
                  <a:schemeClr val="accent4">
                    <a:lumMod val="50000"/>
                  </a:schemeClr>
                </a:solidFill>
              </a:rPr>
              <a:t>Peter has a subjective, dynamic customer experience throughout his journey</a:t>
            </a:r>
            <a:r>
              <a:rPr kumimoji="0" lang="en-GB" sz="1200" b="0" i="0" u="none" strike="noStrike" kern="0" cap="none" spc="0" normalizeH="0" baseline="0" noProof="0" dirty="0">
                <a:ln>
                  <a:noFill/>
                </a:ln>
                <a:solidFill>
                  <a:srgbClr val="7F6000"/>
                </a:solidFill>
                <a:effectLst/>
                <a:uLnTx/>
                <a:uFillTx/>
                <a:latin typeface="Calibri"/>
                <a:ea typeface="+mn-ea"/>
                <a:cs typeface="+mn-cs"/>
              </a:rPr>
              <a:t>.</a:t>
            </a:r>
          </a:p>
        </p:txBody>
      </p:sp>
      <p:grpSp>
        <p:nvGrpSpPr>
          <p:cNvPr id="23" name="Group 22">
            <a:extLst>
              <a:ext uri="{FF2B5EF4-FFF2-40B4-BE49-F238E27FC236}">
                <a16:creationId xmlns:a16="http://schemas.microsoft.com/office/drawing/2014/main" id="{DBE36AA3-CDAC-46BB-9818-1880CA19E034}"/>
              </a:ext>
            </a:extLst>
          </p:cNvPr>
          <p:cNvGrpSpPr/>
          <p:nvPr/>
        </p:nvGrpSpPr>
        <p:grpSpPr>
          <a:xfrm>
            <a:off x="3168000" y="1440000"/>
            <a:ext cx="6509399" cy="4833319"/>
            <a:chOff x="3168000" y="1440000"/>
            <a:chExt cx="6509399" cy="4833319"/>
          </a:xfrm>
        </p:grpSpPr>
        <p:grpSp>
          <p:nvGrpSpPr>
            <p:cNvPr id="24" name="Group 23">
              <a:extLst>
                <a:ext uri="{FF2B5EF4-FFF2-40B4-BE49-F238E27FC236}">
                  <a16:creationId xmlns:a16="http://schemas.microsoft.com/office/drawing/2014/main" id="{2416877E-FF21-4C00-BA3F-E5AAEC5FCACF}"/>
                </a:ext>
              </a:extLst>
            </p:cNvPr>
            <p:cNvGrpSpPr/>
            <p:nvPr/>
          </p:nvGrpSpPr>
          <p:grpSpPr>
            <a:xfrm>
              <a:off x="5081364" y="1440000"/>
              <a:ext cx="2558587" cy="1529635"/>
              <a:chOff x="4654336" y="459542"/>
              <a:chExt cx="2558587" cy="1529635"/>
            </a:xfrm>
          </p:grpSpPr>
          <p:cxnSp>
            <p:nvCxnSpPr>
              <p:cNvPr id="257" name="Straight Connector 256">
                <a:extLst>
                  <a:ext uri="{FF2B5EF4-FFF2-40B4-BE49-F238E27FC236}">
                    <a16:creationId xmlns:a16="http://schemas.microsoft.com/office/drawing/2014/main" id="{19266EC7-AA44-4F3F-88D2-8407BBF2CB33}"/>
                  </a:ext>
                </a:extLst>
              </p:cNvPr>
              <p:cNvCxnSpPr>
                <a:cxnSpLocks/>
                <a:stCxn id="265" idx="6"/>
                <a:endCxn id="311" idx="2"/>
              </p:cNvCxnSpPr>
              <p:nvPr/>
            </p:nvCxnSpPr>
            <p:spPr>
              <a:xfrm flipV="1">
                <a:off x="4708336" y="808503"/>
                <a:ext cx="2450587" cy="166"/>
              </a:xfrm>
              <a:prstGeom prst="line">
                <a:avLst/>
              </a:prstGeom>
              <a:noFill/>
              <a:ln w="19050" cap="flat" cmpd="sng" algn="ctr">
                <a:solidFill>
                  <a:srgbClr val="E7E6E6">
                    <a:lumMod val="25000"/>
                  </a:srgbClr>
                </a:solidFill>
                <a:prstDash val="solid"/>
                <a:miter lim="800000"/>
              </a:ln>
              <a:effectLst/>
            </p:spPr>
          </p:cxnSp>
          <p:sp>
            <p:nvSpPr>
              <p:cNvPr id="258" name="Oval 257">
                <a:extLst>
                  <a:ext uri="{FF2B5EF4-FFF2-40B4-BE49-F238E27FC236}">
                    <a16:creationId xmlns:a16="http://schemas.microsoft.com/office/drawing/2014/main" id="{CDB8DF0F-692F-47C5-BD1E-E923CD7DAD9C}"/>
                  </a:ext>
                </a:extLst>
              </p:cNvPr>
              <p:cNvSpPr>
                <a:spLocks noChangeAspect="1"/>
              </p:cNvSpPr>
              <p:nvPr/>
            </p:nvSpPr>
            <p:spPr>
              <a:xfrm>
                <a:off x="4830340" y="7366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59" name="Oval 258">
                <a:extLst>
                  <a:ext uri="{FF2B5EF4-FFF2-40B4-BE49-F238E27FC236}">
                    <a16:creationId xmlns:a16="http://schemas.microsoft.com/office/drawing/2014/main" id="{B9619A47-FA8D-4047-8EAA-300CF583DD3A}"/>
                  </a:ext>
                </a:extLst>
              </p:cNvPr>
              <p:cNvSpPr>
                <a:spLocks noChangeAspect="1"/>
              </p:cNvSpPr>
              <p:nvPr/>
            </p:nvSpPr>
            <p:spPr>
              <a:xfrm>
                <a:off x="5173188" y="7366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60" name="Oval 259">
                <a:extLst>
                  <a:ext uri="{FF2B5EF4-FFF2-40B4-BE49-F238E27FC236}">
                    <a16:creationId xmlns:a16="http://schemas.microsoft.com/office/drawing/2014/main" id="{B1689B15-62CA-4812-A44A-02591812A5AE}"/>
                  </a:ext>
                </a:extLst>
              </p:cNvPr>
              <p:cNvSpPr>
                <a:spLocks noChangeAspect="1"/>
              </p:cNvSpPr>
              <p:nvPr/>
            </p:nvSpPr>
            <p:spPr>
              <a:xfrm>
                <a:off x="5516036" y="7366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61" name="Oval 260">
                <a:extLst>
                  <a:ext uri="{FF2B5EF4-FFF2-40B4-BE49-F238E27FC236}">
                    <a16:creationId xmlns:a16="http://schemas.microsoft.com/office/drawing/2014/main" id="{4D4A8FAA-4F5D-48CD-91F0-E75FF5CF30C1}"/>
                  </a:ext>
                </a:extLst>
              </p:cNvPr>
              <p:cNvSpPr>
                <a:spLocks noChangeAspect="1"/>
              </p:cNvSpPr>
              <p:nvPr/>
            </p:nvSpPr>
            <p:spPr>
              <a:xfrm>
                <a:off x="5858884" y="7366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62" name="Oval 261">
                <a:extLst>
                  <a:ext uri="{FF2B5EF4-FFF2-40B4-BE49-F238E27FC236}">
                    <a16:creationId xmlns:a16="http://schemas.microsoft.com/office/drawing/2014/main" id="{3D3FE3CC-D008-4398-8E8D-CA9721853ECA}"/>
                  </a:ext>
                </a:extLst>
              </p:cNvPr>
              <p:cNvSpPr>
                <a:spLocks noChangeAspect="1"/>
              </p:cNvSpPr>
              <p:nvPr/>
            </p:nvSpPr>
            <p:spPr>
              <a:xfrm>
                <a:off x="6201732" y="7366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63" name="Oval 262">
                <a:extLst>
                  <a:ext uri="{FF2B5EF4-FFF2-40B4-BE49-F238E27FC236}">
                    <a16:creationId xmlns:a16="http://schemas.microsoft.com/office/drawing/2014/main" id="{CCF14774-3564-4688-879A-7F19B8007A7C}"/>
                  </a:ext>
                </a:extLst>
              </p:cNvPr>
              <p:cNvSpPr>
                <a:spLocks noChangeAspect="1"/>
              </p:cNvSpPr>
              <p:nvPr/>
            </p:nvSpPr>
            <p:spPr>
              <a:xfrm>
                <a:off x="6544580" y="7366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64" name="Oval 263">
                <a:extLst>
                  <a:ext uri="{FF2B5EF4-FFF2-40B4-BE49-F238E27FC236}">
                    <a16:creationId xmlns:a16="http://schemas.microsoft.com/office/drawing/2014/main" id="{FC66B301-67AA-4C3C-8F68-16139BA0EDA8}"/>
                  </a:ext>
                </a:extLst>
              </p:cNvPr>
              <p:cNvSpPr>
                <a:spLocks noChangeAspect="1"/>
              </p:cNvSpPr>
              <p:nvPr/>
            </p:nvSpPr>
            <p:spPr>
              <a:xfrm>
                <a:off x="6887427" y="7366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65" name="Oval 264">
                <a:extLst>
                  <a:ext uri="{FF2B5EF4-FFF2-40B4-BE49-F238E27FC236}">
                    <a16:creationId xmlns:a16="http://schemas.microsoft.com/office/drawing/2014/main" id="{F8DB1164-92A2-41DE-9365-B7E3AF242600}"/>
                  </a:ext>
                </a:extLst>
              </p:cNvPr>
              <p:cNvSpPr>
                <a:spLocks noChangeAspect="1"/>
              </p:cNvSpPr>
              <p:nvPr/>
            </p:nvSpPr>
            <p:spPr>
              <a:xfrm>
                <a:off x="4654336" y="781669"/>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66" name="Straight Connector 265">
                <a:extLst>
                  <a:ext uri="{FF2B5EF4-FFF2-40B4-BE49-F238E27FC236}">
                    <a16:creationId xmlns:a16="http://schemas.microsoft.com/office/drawing/2014/main" id="{52029DDC-3E19-46F1-B249-3C8ADB141745}"/>
                  </a:ext>
                </a:extLst>
              </p:cNvPr>
              <p:cNvCxnSpPr>
                <a:cxnSpLocks/>
                <a:stCxn id="274" idx="6"/>
                <a:endCxn id="312" idx="2"/>
              </p:cNvCxnSpPr>
              <p:nvPr/>
            </p:nvCxnSpPr>
            <p:spPr>
              <a:xfrm flipV="1">
                <a:off x="4708336" y="1085630"/>
                <a:ext cx="2450587" cy="166"/>
              </a:xfrm>
              <a:prstGeom prst="line">
                <a:avLst/>
              </a:prstGeom>
              <a:noFill/>
              <a:ln w="19050" cap="flat" cmpd="sng" algn="ctr">
                <a:solidFill>
                  <a:srgbClr val="E7E6E6">
                    <a:lumMod val="25000"/>
                  </a:srgbClr>
                </a:solidFill>
                <a:prstDash val="solid"/>
                <a:miter lim="800000"/>
              </a:ln>
              <a:effectLst/>
            </p:spPr>
          </p:cxnSp>
          <p:sp>
            <p:nvSpPr>
              <p:cNvPr id="267" name="Oval 266">
                <a:extLst>
                  <a:ext uri="{FF2B5EF4-FFF2-40B4-BE49-F238E27FC236}">
                    <a16:creationId xmlns:a16="http://schemas.microsoft.com/office/drawing/2014/main" id="{A024B79A-5F50-4810-9587-548397F3F2CF}"/>
                  </a:ext>
                </a:extLst>
              </p:cNvPr>
              <p:cNvSpPr>
                <a:spLocks noChangeAspect="1"/>
              </p:cNvSpPr>
              <p:nvPr/>
            </p:nvSpPr>
            <p:spPr>
              <a:xfrm>
                <a:off x="4830340" y="1013796"/>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68" name="Oval 267">
                <a:extLst>
                  <a:ext uri="{FF2B5EF4-FFF2-40B4-BE49-F238E27FC236}">
                    <a16:creationId xmlns:a16="http://schemas.microsoft.com/office/drawing/2014/main" id="{74E12F07-9CB3-4D26-9B1F-E77435035994}"/>
                  </a:ext>
                </a:extLst>
              </p:cNvPr>
              <p:cNvSpPr>
                <a:spLocks noChangeAspect="1"/>
              </p:cNvSpPr>
              <p:nvPr/>
            </p:nvSpPr>
            <p:spPr>
              <a:xfrm>
                <a:off x="5173188" y="1013796"/>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69" name="Oval 268">
                <a:extLst>
                  <a:ext uri="{FF2B5EF4-FFF2-40B4-BE49-F238E27FC236}">
                    <a16:creationId xmlns:a16="http://schemas.microsoft.com/office/drawing/2014/main" id="{9B4B4189-1802-4CCE-BD92-6152D4EFAC6A}"/>
                  </a:ext>
                </a:extLst>
              </p:cNvPr>
              <p:cNvSpPr>
                <a:spLocks noChangeAspect="1"/>
              </p:cNvSpPr>
              <p:nvPr/>
            </p:nvSpPr>
            <p:spPr>
              <a:xfrm>
                <a:off x="5516036" y="1013796"/>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70" name="Oval 269">
                <a:extLst>
                  <a:ext uri="{FF2B5EF4-FFF2-40B4-BE49-F238E27FC236}">
                    <a16:creationId xmlns:a16="http://schemas.microsoft.com/office/drawing/2014/main" id="{BEB6B5F8-ED3E-447E-9A8B-B46EB50D3DAE}"/>
                  </a:ext>
                </a:extLst>
              </p:cNvPr>
              <p:cNvSpPr>
                <a:spLocks noChangeAspect="1"/>
              </p:cNvSpPr>
              <p:nvPr/>
            </p:nvSpPr>
            <p:spPr>
              <a:xfrm>
                <a:off x="5858884" y="1013796"/>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71" name="Oval 270">
                <a:extLst>
                  <a:ext uri="{FF2B5EF4-FFF2-40B4-BE49-F238E27FC236}">
                    <a16:creationId xmlns:a16="http://schemas.microsoft.com/office/drawing/2014/main" id="{A59ADD90-B295-410D-A064-03A32BC7B157}"/>
                  </a:ext>
                </a:extLst>
              </p:cNvPr>
              <p:cNvSpPr>
                <a:spLocks noChangeAspect="1"/>
              </p:cNvSpPr>
              <p:nvPr/>
            </p:nvSpPr>
            <p:spPr>
              <a:xfrm>
                <a:off x="6201732" y="1013796"/>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72" name="Oval 271">
                <a:extLst>
                  <a:ext uri="{FF2B5EF4-FFF2-40B4-BE49-F238E27FC236}">
                    <a16:creationId xmlns:a16="http://schemas.microsoft.com/office/drawing/2014/main" id="{6E7CE972-D1EF-4394-929C-7678B9F39944}"/>
                  </a:ext>
                </a:extLst>
              </p:cNvPr>
              <p:cNvSpPr>
                <a:spLocks noChangeAspect="1"/>
              </p:cNvSpPr>
              <p:nvPr/>
            </p:nvSpPr>
            <p:spPr>
              <a:xfrm>
                <a:off x="6544580" y="1013796"/>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73" name="Oval 272">
                <a:extLst>
                  <a:ext uri="{FF2B5EF4-FFF2-40B4-BE49-F238E27FC236}">
                    <a16:creationId xmlns:a16="http://schemas.microsoft.com/office/drawing/2014/main" id="{A44495A1-7583-4487-AB92-48D14A5DADC2}"/>
                  </a:ext>
                </a:extLst>
              </p:cNvPr>
              <p:cNvSpPr>
                <a:spLocks noChangeAspect="1"/>
              </p:cNvSpPr>
              <p:nvPr/>
            </p:nvSpPr>
            <p:spPr>
              <a:xfrm>
                <a:off x="6887427" y="1013796"/>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74" name="Oval 273">
                <a:extLst>
                  <a:ext uri="{FF2B5EF4-FFF2-40B4-BE49-F238E27FC236}">
                    <a16:creationId xmlns:a16="http://schemas.microsoft.com/office/drawing/2014/main" id="{FF50AA89-86E8-4AF4-8496-C7840A514A2C}"/>
                  </a:ext>
                </a:extLst>
              </p:cNvPr>
              <p:cNvSpPr>
                <a:spLocks noChangeAspect="1"/>
              </p:cNvSpPr>
              <p:nvPr/>
            </p:nvSpPr>
            <p:spPr>
              <a:xfrm>
                <a:off x="4654336" y="1058796"/>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75" name="Straight Connector 274">
                <a:extLst>
                  <a:ext uri="{FF2B5EF4-FFF2-40B4-BE49-F238E27FC236}">
                    <a16:creationId xmlns:a16="http://schemas.microsoft.com/office/drawing/2014/main" id="{A421C962-058B-4B83-A9FA-D29AE5D46390}"/>
                  </a:ext>
                </a:extLst>
              </p:cNvPr>
              <p:cNvCxnSpPr>
                <a:cxnSpLocks/>
                <a:stCxn id="283" idx="6"/>
                <a:endCxn id="321" idx="2"/>
              </p:cNvCxnSpPr>
              <p:nvPr/>
            </p:nvCxnSpPr>
            <p:spPr>
              <a:xfrm flipV="1">
                <a:off x="4708336" y="1362757"/>
                <a:ext cx="2450587" cy="166"/>
              </a:xfrm>
              <a:prstGeom prst="line">
                <a:avLst/>
              </a:prstGeom>
              <a:noFill/>
              <a:ln w="19050" cap="flat" cmpd="sng" algn="ctr">
                <a:solidFill>
                  <a:srgbClr val="E7E6E6">
                    <a:lumMod val="25000"/>
                  </a:srgbClr>
                </a:solidFill>
                <a:prstDash val="solid"/>
                <a:miter lim="800000"/>
              </a:ln>
              <a:effectLst/>
            </p:spPr>
          </p:cxnSp>
          <p:sp>
            <p:nvSpPr>
              <p:cNvPr id="276" name="Oval 275">
                <a:extLst>
                  <a:ext uri="{FF2B5EF4-FFF2-40B4-BE49-F238E27FC236}">
                    <a16:creationId xmlns:a16="http://schemas.microsoft.com/office/drawing/2014/main" id="{E7A7B874-C9CD-4266-A53B-5B0E548B3FC8}"/>
                  </a:ext>
                </a:extLst>
              </p:cNvPr>
              <p:cNvSpPr>
                <a:spLocks noChangeAspect="1"/>
              </p:cNvSpPr>
              <p:nvPr/>
            </p:nvSpPr>
            <p:spPr>
              <a:xfrm>
                <a:off x="4830340" y="1290923"/>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77" name="Oval 276">
                <a:extLst>
                  <a:ext uri="{FF2B5EF4-FFF2-40B4-BE49-F238E27FC236}">
                    <a16:creationId xmlns:a16="http://schemas.microsoft.com/office/drawing/2014/main" id="{FAC20070-2C75-478A-9787-2AF492E1B2EE}"/>
                  </a:ext>
                </a:extLst>
              </p:cNvPr>
              <p:cNvSpPr>
                <a:spLocks noChangeAspect="1"/>
              </p:cNvSpPr>
              <p:nvPr/>
            </p:nvSpPr>
            <p:spPr>
              <a:xfrm>
                <a:off x="5173188" y="1290923"/>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78" name="Oval 277">
                <a:extLst>
                  <a:ext uri="{FF2B5EF4-FFF2-40B4-BE49-F238E27FC236}">
                    <a16:creationId xmlns:a16="http://schemas.microsoft.com/office/drawing/2014/main" id="{2AF78CD8-EFF5-4E78-8C37-64FBA56A884C}"/>
                  </a:ext>
                </a:extLst>
              </p:cNvPr>
              <p:cNvSpPr>
                <a:spLocks noChangeAspect="1"/>
              </p:cNvSpPr>
              <p:nvPr/>
            </p:nvSpPr>
            <p:spPr>
              <a:xfrm>
                <a:off x="5516036" y="1290923"/>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79" name="Oval 278">
                <a:extLst>
                  <a:ext uri="{FF2B5EF4-FFF2-40B4-BE49-F238E27FC236}">
                    <a16:creationId xmlns:a16="http://schemas.microsoft.com/office/drawing/2014/main" id="{17542F73-44ED-4468-B47D-F0BCE8EB0353}"/>
                  </a:ext>
                </a:extLst>
              </p:cNvPr>
              <p:cNvSpPr>
                <a:spLocks noChangeAspect="1"/>
              </p:cNvSpPr>
              <p:nvPr/>
            </p:nvSpPr>
            <p:spPr>
              <a:xfrm>
                <a:off x="5858884" y="1290923"/>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80" name="Oval 279">
                <a:extLst>
                  <a:ext uri="{FF2B5EF4-FFF2-40B4-BE49-F238E27FC236}">
                    <a16:creationId xmlns:a16="http://schemas.microsoft.com/office/drawing/2014/main" id="{7B174083-1B27-487E-AC98-173E7772DB70}"/>
                  </a:ext>
                </a:extLst>
              </p:cNvPr>
              <p:cNvSpPr>
                <a:spLocks noChangeAspect="1"/>
              </p:cNvSpPr>
              <p:nvPr/>
            </p:nvSpPr>
            <p:spPr>
              <a:xfrm>
                <a:off x="6201732" y="1290923"/>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81" name="Oval 280">
                <a:extLst>
                  <a:ext uri="{FF2B5EF4-FFF2-40B4-BE49-F238E27FC236}">
                    <a16:creationId xmlns:a16="http://schemas.microsoft.com/office/drawing/2014/main" id="{C6D78EB8-DBAD-4AAE-9401-CDFFD893F459}"/>
                  </a:ext>
                </a:extLst>
              </p:cNvPr>
              <p:cNvSpPr>
                <a:spLocks noChangeAspect="1"/>
              </p:cNvSpPr>
              <p:nvPr/>
            </p:nvSpPr>
            <p:spPr>
              <a:xfrm>
                <a:off x="6544580" y="1290923"/>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82" name="Oval 281">
                <a:extLst>
                  <a:ext uri="{FF2B5EF4-FFF2-40B4-BE49-F238E27FC236}">
                    <a16:creationId xmlns:a16="http://schemas.microsoft.com/office/drawing/2014/main" id="{4FCB6186-4557-4659-9E83-47BB899FB9C8}"/>
                  </a:ext>
                </a:extLst>
              </p:cNvPr>
              <p:cNvSpPr>
                <a:spLocks noChangeAspect="1"/>
              </p:cNvSpPr>
              <p:nvPr/>
            </p:nvSpPr>
            <p:spPr>
              <a:xfrm>
                <a:off x="6887427" y="1290923"/>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83" name="Oval 282">
                <a:extLst>
                  <a:ext uri="{FF2B5EF4-FFF2-40B4-BE49-F238E27FC236}">
                    <a16:creationId xmlns:a16="http://schemas.microsoft.com/office/drawing/2014/main" id="{4994C17B-BE68-4843-9B89-300C531370F7}"/>
                  </a:ext>
                </a:extLst>
              </p:cNvPr>
              <p:cNvSpPr>
                <a:spLocks noChangeAspect="1"/>
              </p:cNvSpPr>
              <p:nvPr/>
            </p:nvSpPr>
            <p:spPr>
              <a:xfrm>
                <a:off x="4654336" y="1335923"/>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84" name="Straight Connector 283">
                <a:extLst>
                  <a:ext uri="{FF2B5EF4-FFF2-40B4-BE49-F238E27FC236}">
                    <a16:creationId xmlns:a16="http://schemas.microsoft.com/office/drawing/2014/main" id="{4C137342-04BC-45D2-B623-6FFB4E904CEC}"/>
                  </a:ext>
                </a:extLst>
              </p:cNvPr>
              <p:cNvCxnSpPr>
                <a:cxnSpLocks/>
                <a:stCxn id="292" idx="6"/>
                <a:endCxn id="322" idx="2"/>
              </p:cNvCxnSpPr>
              <p:nvPr/>
            </p:nvCxnSpPr>
            <p:spPr>
              <a:xfrm flipV="1">
                <a:off x="4708336" y="1639884"/>
                <a:ext cx="2450587" cy="166"/>
              </a:xfrm>
              <a:prstGeom prst="line">
                <a:avLst/>
              </a:prstGeom>
              <a:noFill/>
              <a:ln w="19050" cap="flat" cmpd="sng" algn="ctr">
                <a:solidFill>
                  <a:srgbClr val="E7E6E6">
                    <a:lumMod val="25000"/>
                  </a:srgbClr>
                </a:solidFill>
                <a:prstDash val="solid"/>
                <a:miter lim="800000"/>
              </a:ln>
              <a:effectLst/>
            </p:spPr>
          </p:cxnSp>
          <p:sp>
            <p:nvSpPr>
              <p:cNvPr id="285" name="Oval 284">
                <a:extLst>
                  <a:ext uri="{FF2B5EF4-FFF2-40B4-BE49-F238E27FC236}">
                    <a16:creationId xmlns:a16="http://schemas.microsoft.com/office/drawing/2014/main" id="{0D8D39BA-623F-4528-BC10-246A14A12A8D}"/>
                  </a:ext>
                </a:extLst>
              </p:cNvPr>
              <p:cNvSpPr>
                <a:spLocks noChangeAspect="1"/>
              </p:cNvSpPr>
              <p:nvPr/>
            </p:nvSpPr>
            <p:spPr>
              <a:xfrm>
                <a:off x="4830340" y="1568050"/>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86" name="Oval 285">
                <a:extLst>
                  <a:ext uri="{FF2B5EF4-FFF2-40B4-BE49-F238E27FC236}">
                    <a16:creationId xmlns:a16="http://schemas.microsoft.com/office/drawing/2014/main" id="{396B3859-55AD-47C1-BCF1-4336C4028A61}"/>
                  </a:ext>
                </a:extLst>
              </p:cNvPr>
              <p:cNvSpPr>
                <a:spLocks noChangeAspect="1"/>
              </p:cNvSpPr>
              <p:nvPr/>
            </p:nvSpPr>
            <p:spPr>
              <a:xfrm>
                <a:off x="5173188" y="1568050"/>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87" name="Oval 286">
                <a:extLst>
                  <a:ext uri="{FF2B5EF4-FFF2-40B4-BE49-F238E27FC236}">
                    <a16:creationId xmlns:a16="http://schemas.microsoft.com/office/drawing/2014/main" id="{04C23BB0-6D72-40A5-A928-680B55672344}"/>
                  </a:ext>
                </a:extLst>
              </p:cNvPr>
              <p:cNvSpPr>
                <a:spLocks noChangeAspect="1"/>
              </p:cNvSpPr>
              <p:nvPr/>
            </p:nvSpPr>
            <p:spPr>
              <a:xfrm>
                <a:off x="5516036" y="1568050"/>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88" name="Oval 287">
                <a:extLst>
                  <a:ext uri="{FF2B5EF4-FFF2-40B4-BE49-F238E27FC236}">
                    <a16:creationId xmlns:a16="http://schemas.microsoft.com/office/drawing/2014/main" id="{03B7C0B5-B04E-4554-B63B-6AF3D14F4261}"/>
                  </a:ext>
                </a:extLst>
              </p:cNvPr>
              <p:cNvSpPr>
                <a:spLocks noChangeAspect="1"/>
              </p:cNvSpPr>
              <p:nvPr/>
            </p:nvSpPr>
            <p:spPr>
              <a:xfrm>
                <a:off x="5858884" y="1568050"/>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89" name="Oval 288">
                <a:extLst>
                  <a:ext uri="{FF2B5EF4-FFF2-40B4-BE49-F238E27FC236}">
                    <a16:creationId xmlns:a16="http://schemas.microsoft.com/office/drawing/2014/main" id="{9FCDF9AC-C013-4C35-9756-38060EEF9F93}"/>
                  </a:ext>
                </a:extLst>
              </p:cNvPr>
              <p:cNvSpPr>
                <a:spLocks noChangeAspect="1"/>
              </p:cNvSpPr>
              <p:nvPr/>
            </p:nvSpPr>
            <p:spPr>
              <a:xfrm>
                <a:off x="6201732" y="1568050"/>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90" name="Oval 289">
                <a:extLst>
                  <a:ext uri="{FF2B5EF4-FFF2-40B4-BE49-F238E27FC236}">
                    <a16:creationId xmlns:a16="http://schemas.microsoft.com/office/drawing/2014/main" id="{420B17FD-3891-4E51-A1D4-8042D3630024}"/>
                  </a:ext>
                </a:extLst>
              </p:cNvPr>
              <p:cNvSpPr>
                <a:spLocks noChangeAspect="1"/>
              </p:cNvSpPr>
              <p:nvPr/>
            </p:nvSpPr>
            <p:spPr>
              <a:xfrm>
                <a:off x="6544580" y="1568050"/>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91" name="Oval 290">
                <a:extLst>
                  <a:ext uri="{FF2B5EF4-FFF2-40B4-BE49-F238E27FC236}">
                    <a16:creationId xmlns:a16="http://schemas.microsoft.com/office/drawing/2014/main" id="{DE427462-A3D3-4BBD-8773-3357FEA37438}"/>
                  </a:ext>
                </a:extLst>
              </p:cNvPr>
              <p:cNvSpPr>
                <a:spLocks noChangeAspect="1"/>
              </p:cNvSpPr>
              <p:nvPr/>
            </p:nvSpPr>
            <p:spPr>
              <a:xfrm>
                <a:off x="6887427" y="1568050"/>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92" name="Oval 291">
                <a:extLst>
                  <a:ext uri="{FF2B5EF4-FFF2-40B4-BE49-F238E27FC236}">
                    <a16:creationId xmlns:a16="http://schemas.microsoft.com/office/drawing/2014/main" id="{9D3B3772-806C-4574-BC36-8AAB2CC8CD6C}"/>
                  </a:ext>
                </a:extLst>
              </p:cNvPr>
              <p:cNvSpPr>
                <a:spLocks noChangeAspect="1"/>
              </p:cNvSpPr>
              <p:nvPr/>
            </p:nvSpPr>
            <p:spPr>
              <a:xfrm>
                <a:off x="4654336" y="1613050"/>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93" name="Straight Connector 292">
                <a:extLst>
                  <a:ext uri="{FF2B5EF4-FFF2-40B4-BE49-F238E27FC236}">
                    <a16:creationId xmlns:a16="http://schemas.microsoft.com/office/drawing/2014/main" id="{F8A1062C-2E5C-465A-AE26-6EF4C8D6C1C1}"/>
                  </a:ext>
                </a:extLst>
              </p:cNvPr>
              <p:cNvCxnSpPr>
                <a:cxnSpLocks/>
                <a:stCxn id="301" idx="6"/>
                <a:endCxn id="323" idx="2"/>
              </p:cNvCxnSpPr>
              <p:nvPr/>
            </p:nvCxnSpPr>
            <p:spPr>
              <a:xfrm flipV="1">
                <a:off x="4708336" y="1917011"/>
                <a:ext cx="2450587" cy="166"/>
              </a:xfrm>
              <a:prstGeom prst="line">
                <a:avLst/>
              </a:prstGeom>
              <a:noFill/>
              <a:ln w="19050" cap="flat" cmpd="sng" algn="ctr">
                <a:solidFill>
                  <a:srgbClr val="E7E6E6">
                    <a:lumMod val="25000"/>
                  </a:srgbClr>
                </a:solidFill>
                <a:prstDash val="solid"/>
                <a:miter lim="800000"/>
              </a:ln>
              <a:effectLst/>
            </p:spPr>
          </p:cxnSp>
          <p:sp>
            <p:nvSpPr>
              <p:cNvPr id="294" name="Oval 293">
                <a:extLst>
                  <a:ext uri="{FF2B5EF4-FFF2-40B4-BE49-F238E27FC236}">
                    <a16:creationId xmlns:a16="http://schemas.microsoft.com/office/drawing/2014/main" id="{CAD5E9D1-89AF-4382-9BF6-983F6E53BB72}"/>
                  </a:ext>
                </a:extLst>
              </p:cNvPr>
              <p:cNvSpPr>
                <a:spLocks noChangeAspect="1"/>
              </p:cNvSpPr>
              <p:nvPr/>
            </p:nvSpPr>
            <p:spPr>
              <a:xfrm>
                <a:off x="4830340" y="1845177"/>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95" name="Oval 294">
                <a:extLst>
                  <a:ext uri="{FF2B5EF4-FFF2-40B4-BE49-F238E27FC236}">
                    <a16:creationId xmlns:a16="http://schemas.microsoft.com/office/drawing/2014/main" id="{EDC0E514-3A78-4835-98EF-483956F36604}"/>
                  </a:ext>
                </a:extLst>
              </p:cNvPr>
              <p:cNvSpPr>
                <a:spLocks noChangeAspect="1"/>
              </p:cNvSpPr>
              <p:nvPr/>
            </p:nvSpPr>
            <p:spPr>
              <a:xfrm>
                <a:off x="5173188" y="1845177"/>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96" name="Oval 295">
                <a:extLst>
                  <a:ext uri="{FF2B5EF4-FFF2-40B4-BE49-F238E27FC236}">
                    <a16:creationId xmlns:a16="http://schemas.microsoft.com/office/drawing/2014/main" id="{F0F5A61E-665D-4A13-88D2-17A7CE2E5664}"/>
                  </a:ext>
                </a:extLst>
              </p:cNvPr>
              <p:cNvSpPr>
                <a:spLocks noChangeAspect="1"/>
              </p:cNvSpPr>
              <p:nvPr/>
            </p:nvSpPr>
            <p:spPr>
              <a:xfrm>
                <a:off x="5516036" y="1845177"/>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97" name="Oval 296">
                <a:extLst>
                  <a:ext uri="{FF2B5EF4-FFF2-40B4-BE49-F238E27FC236}">
                    <a16:creationId xmlns:a16="http://schemas.microsoft.com/office/drawing/2014/main" id="{465F8325-C4DE-479A-A9D2-7FDE6C805B8E}"/>
                  </a:ext>
                </a:extLst>
              </p:cNvPr>
              <p:cNvSpPr>
                <a:spLocks noChangeAspect="1"/>
              </p:cNvSpPr>
              <p:nvPr/>
            </p:nvSpPr>
            <p:spPr>
              <a:xfrm>
                <a:off x="5858884" y="1845177"/>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98" name="Oval 297">
                <a:extLst>
                  <a:ext uri="{FF2B5EF4-FFF2-40B4-BE49-F238E27FC236}">
                    <a16:creationId xmlns:a16="http://schemas.microsoft.com/office/drawing/2014/main" id="{A5263908-3FF8-407E-8DDD-D652F3FFB7C9}"/>
                  </a:ext>
                </a:extLst>
              </p:cNvPr>
              <p:cNvSpPr>
                <a:spLocks noChangeAspect="1"/>
              </p:cNvSpPr>
              <p:nvPr/>
            </p:nvSpPr>
            <p:spPr>
              <a:xfrm>
                <a:off x="6201732" y="1845177"/>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99" name="Oval 298">
                <a:extLst>
                  <a:ext uri="{FF2B5EF4-FFF2-40B4-BE49-F238E27FC236}">
                    <a16:creationId xmlns:a16="http://schemas.microsoft.com/office/drawing/2014/main" id="{451A2F1C-112B-40E4-BEE7-7AB7FD6E4680}"/>
                  </a:ext>
                </a:extLst>
              </p:cNvPr>
              <p:cNvSpPr>
                <a:spLocks noChangeAspect="1"/>
              </p:cNvSpPr>
              <p:nvPr/>
            </p:nvSpPr>
            <p:spPr>
              <a:xfrm>
                <a:off x="6544580" y="1845177"/>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00" name="Oval 299">
                <a:extLst>
                  <a:ext uri="{FF2B5EF4-FFF2-40B4-BE49-F238E27FC236}">
                    <a16:creationId xmlns:a16="http://schemas.microsoft.com/office/drawing/2014/main" id="{5A608FE8-A417-4848-8894-996F222E1258}"/>
                  </a:ext>
                </a:extLst>
              </p:cNvPr>
              <p:cNvSpPr>
                <a:spLocks noChangeAspect="1"/>
              </p:cNvSpPr>
              <p:nvPr/>
            </p:nvSpPr>
            <p:spPr>
              <a:xfrm>
                <a:off x="6887427" y="1845177"/>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01" name="Oval 300">
                <a:extLst>
                  <a:ext uri="{FF2B5EF4-FFF2-40B4-BE49-F238E27FC236}">
                    <a16:creationId xmlns:a16="http://schemas.microsoft.com/office/drawing/2014/main" id="{27ACFF6D-9DC3-4115-B78D-9259783C75F6}"/>
                  </a:ext>
                </a:extLst>
              </p:cNvPr>
              <p:cNvSpPr>
                <a:spLocks noChangeAspect="1"/>
              </p:cNvSpPr>
              <p:nvPr/>
            </p:nvSpPr>
            <p:spPr>
              <a:xfrm>
                <a:off x="4654336" y="1890177"/>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302" name="Straight Connector 301">
                <a:extLst>
                  <a:ext uri="{FF2B5EF4-FFF2-40B4-BE49-F238E27FC236}">
                    <a16:creationId xmlns:a16="http://schemas.microsoft.com/office/drawing/2014/main" id="{6C936C7E-8FBD-4D6F-A5EF-21AE936427FF}"/>
                  </a:ext>
                </a:extLst>
              </p:cNvPr>
              <p:cNvCxnSpPr>
                <a:cxnSpLocks/>
                <a:stCxn id="310" idx="6"/>
                <a:endCxn id="324" idx="2"/>
              </p:cNvCxnSpPr>
              <p:nvPr/>
            </p:nvCxnSpPr>
            <p:spPr>
              <a:xfrm flipV="1">
                <a:off x="4708336" y="531376"/>
                <a:ext cx="2450587" cy="166"/>
              </a:xfrm>
              <a:prstGeom prst="line">
                <a:avLst/>
              </a:prstGeom>
              <a:noFill/>
              <a:ln w="19050" cap="flat" cmpd="sng" algn="ctr">
                <a:solidFill>
                  <a:srgbClr val="E7E6E6">
                    <a:lumMod val="25000"/>
                  </a:srgbClr>
                </a:solidFill>
                <a:prstDash val="solid"/>
                <a:miter lim="800000"/>
              </a:ln>
              <a:effectLst/>
            </p:spPr>
          </p:cxnSp>
          <p:sp>
            <p:nvSpPr>
              <p:cNvPr id="303" name="Oval 302">
                <a:extLst>
                  <a:ext uri="{FF2B5EF4-FFF2-40B4-BE49-F238E27FC236}">
                    <a16:creationId xmlns:a16="http://schemas.microsoft.com/office/drawing/2014/main" id="{D870AC6A-CEE6-4A69-B6A9-D94D881FE607}"/>
                  </a:ext>
                </a:extLst>
              </p:cNvPr>
              <p:cNvSpPr>
                <a:spLocks noChangeAspect="1"/>
              </p:cNvSpPr>
              <p:nvPr/>
            </p:nvSpPr>
            <p:spPr>
              <a:xfrm>
                <a:off x="4830340" y="4595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04" name="Oval 303">
                <a:extLst>
                  <a:ext uri="{FF2B5EF4-FFF2-40B4-BE49-F238E27FC236}">
                    <a16:creationId xmlns:a16="http://schemas.microsoft.com/office/drawing/2014/main" id="{CE316A38-1413-4BE9-8CB1-93223715995E}"/>
                  </a:ext>
                </a:extLst>
              </p:cNvPr>
              <p:cNvSpPr>
                <a:spLocks noChangeAspect="1"/>
              </p:cNvSpPr>
              <p:nvPr/>
            </p:nvSpPr>
            <p:spPr>
              <a:xfrm>
                <a:off x="5173188" y="4595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05" name="Oval 304">
                <a:extLst>
                  <a:ext uri="{FF2B5EF4-FFF2-40B4-BE49-F238E27FC236}">
                    <a16:creationId xmlns:a16="http://schemas.microsoft.com/office/drawing/2014/main" id="{D710B969-8973-4428-B001-6C516C2C4535}"/>
                  </a:ext>
                </a:extLst>
              </p:cNvPr>
              <p:cNvSpPr>
                <a:spLocks noChangeAspect="1"/>
              </p:cNvSpPr>
              <p:nvPr/>
            </p:nvSpPr>
            <p:spPr>
              <a:xfrm>
                <a:off x="5516036" y="4595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06" name="Oval 305">
                <a:extLst>
                  <a:ext uri="{FF2B5EF4-FFF2-40B4-BE49-F238E27FC236}">
                    <a16:creationId xmlns:a16="http://schemas.microsoft.com/office/drawing/2014/main" id="{13E5DD3B-D441-4C97-BFC2-419BCA33B4B6}"/>
                  </a:ext>
                </a:extLst>
              </p:cNvPr>
              <p:cNvSpPr>
                <a:spLocks noChangeAspect="1"/>
              </p:cNvSpPr>
              <p:nvPr/>
            </p:nvSpPr>
            <p:spPr>
              <a:xfrm>
                <a:off x="5858884" y="4595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07" name="Oval 306">
                <a:extLst>
                  <a:ext uri="{FF2B5EF4-FFF2-40B4-BE49-F238E27FC236}">
                    <a16:creationId xmlns:a16="http://schemas.microsoft.com/office/drawing/2014/main" id="{7AFE5F30-6168-4042-BA04-C604221D3CB2}"/>
                  </a:ext>
                </a:extLst>
              </p:cNvPr>
              <p:cNvSpPr>
                <a:spLocks noChangeAspect="1"/>
              </p:cNvSpPr>
              <p:nvPr/>
            </p:nvSpPr>
            <p:spPr>
              <a:xfrm>
                <a:off x="6201732" y="4595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08" name="Oval 307">
                <a:extLst>
                  <a:ext uri="{FF2B5EF4-FFF2-40B4-BE49-F238E27FC236}">
                    <a16:creationId xmlns:a16="http://schemas.microsoft.com/office/drawing/2014/main" id="{1CF74BE2-52C0-4FFA-BA5B-F6EF6DD9D876}"/>
                  </a:ext>
                </a:extLst>
              </p:cNvPr>
              <p:cNvSpPr>
                <a:spLocks noChangeAspect="1"/>
              </p:cNvSpPr>
              <p:nvPr/>
            </p:nvSpPr>
            <p:spPr>
              <a:xfrm>
                <a:off x="6544580" y="4595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09" name="Oval 308">
                <a:extLst>
                  <a:ext uri="{FF2B5EF4-FFF2-40B4-BE49-F238E27FC236}">
                    <a16:creationId xmlns:a16="http://schemas.microsoft.com/office/drawing/2014/main" id="{9070F73A-5C90-42A5-87B5-BE90C01A4A8F}"/>
                  </a:ext>
                </a:extLst>
              </p:cNvPr>
              <p:cNvSpPr>
                <a:spLocks noChangeAspect="1"/>
              </p:cNvSpPr>
              <p:nvPr/>
            </p:nvSpPr>
            <p:spPr>
              <a:xfrm>
                <a:off x="6887427" y="4595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10" name="Oval 309">
                <a:extLst>
                  <a:ext uri="{FF2B5EF4-FFF2-40B4-BE49-F238E27FC236}">
                    <a16:creationId xmlns:a16="http://schemas.microsoft.com/office/drawing/2014/main" id="{D7D2C653-82B7-4E46-A8E0-CFAC9375276B}"/>
                  </a:ext>
                </a:extLst>
              </p:cNvPr>
              <p:cNvSpPr>
                <a:spLocks noChangeAspect="1"/>
              </p:cNvSpPr>
              <p:nvPr/>
            </p:nvSpPr>
            <p:spPr>
              <a:xfrm>
                <a:off x="4654336" y="504542"/>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11" name="Oval 310">
                <a:extLst>
                  <a:ext uri="{FF2B5EF4-FFF2-40B4-BE49-F238E27FC236}">
                    <a16:creationId xmlns:a16="http://schemas.microsoft.com/office/drawing/2014/main" id="{67815283-55F9-4A9B-A0D2-1D66D9A6B84E}"/>
                  </a:ext>
                </a:extLst>
              </p:cNvPr>
              <p:cNvSpPr>
                <a:spLocks noChangeAspect="1"/>
              </p:cNvSpPr>
              <p:nvPr/>
            </p:nvSpPr>
            <p:spPr>
              <a:xfrm>
                <a:off x="7158923" y="781503"/>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12" name="Oval 311">
                <a:extLst>
                  <a:ext uri="{FF2B5EF4-FFF2-40B4-BE49-F238E27FC236}">
                    <a16:creationId xmlns:a16="http://schemas.microsoft.com/office/drawing/2014/main" id="{46082FCE-D715-4A8D-B575-CA368272B8C5}"/>
                  </a:ext>
                </a:extLst>
              </p:cNvPr>
              <p:cNvSpPr>
                <a:spLocks noChangeAspect="1"/>
              </p:cNvSpPr>
              <p:nvPr/>
            </p:nvSpPr>
            <p:spPr>
              <a:xfrm>
                <a:off x="7158923" y="1058630"/>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21" name="Oval 320">
                <a:extLst>
                  <a:ext uri="{FF2B5EF4-FFF2-40B4-BE49-F238E27FC236}">
                    <a16:creationId xmlns:a16="http://schemas.microsoft.com/office/drawing/2014/main" id="{A8296AA0-4928-4D3C-9F1A-34909CE6C31C}"/>
                  </a:ext>
                </a:extLst>
              </p:cNvPr>
              <p:cNvSpPr>
                <a:spLocks noChangeAspect="1"/>
              </p:cNvSpPr>
              <p:nvPr/>
            </p:nvSpPr>
            <p:spPr>
              <a:xfrm>
                <a:off x="7158923" y="1335757"/>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22" name="Oval 321">
                <a:extLst>
                  <a:ext uri="{FF2B5EF4-FFF2-40B4-BE49-F238E27FC236}">
                    <a16:creationId xmlns:a16="http://schemas.microsoft.com/office/drawing/2014/main" id="{E6A45FF9-EDEC-4A1A-B9E7-BE955B046D5C}"/>
                  </a:ext>
                </a:extLst>
              </p:cNvPr>
              <p:cNvSpPr>
                <a:spLocks noChangeAspect="1"/>
              </p:cNvSpPr>
              <p:nvPr/>
            </p:nvSpPr>
            <p:spPr>
              <a:xfrm>
                <a:off x="7158923" y="1612884"/>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23" name="Oval 322">
                <a:extLst>
                  <a:ext uri="{FF2B5EF4-FFF2-40B4-BE49-F238E27FC236}">
                    <a16:creationId xmlns:a16="http://schemas.microsoft.com/office/drawing/2014/main" id="{0BC8B0E1-8437-420C-A3EF-98FDDC6C8FB8}"/>
                  </a:ext>
                </a:extLst>
              </p:cNvPr>
              <p:cNvSpPr>
                <a:spLocks noChangeAspect="1"/>
              </p:cNvSpPr>
              <p:nvPr/>
            </p:nvSpPr>
            <p:spPr>
              <a:xfrm>
                <a:off x="7158923" y="1890011"/>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24" name="Oval 323">
                <a:extLst>
                  <a:ext uri="{FF2B5EF4-FFF2-40B4-BE49-F238E27FC236}">
                    <a16:creationId xmlns:a16="http://schemas.microsoft.com/office/drawing/2014/main" id="{3D366B96-1721-4A61-A330-260727CFA1DC}"/>
                  </a:ext>
                </a:extLst>
              </p:cNvPr>
              <p:cNvSpPr>
                <a:spLocks noChangeAspect="1"/>
              </p:cNvSpPr>
              <p:nvPr/>
            </p:nvSpPr>
            <p:spPr>
              <a:xfrm>
                <a:off x="7158923" y="504376"/>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325" name="Straight Connector 324">
                <a:extLst>
                  <a:ext uri="{FF2B5EF4-FFF2-40B4-BE49-F238E27FC236}">
                    <a16:creationId xmlns:a16="http://schemas.microsoft.com/office/drawing/2014/main" id="{0EC2520D-2BD2-4818-B3A0-A3986E5AA56B}"/>
                  </a:ext>
                </a:extLst>
              </p:cNvPr>
              <p:cNvCxnSpPr>
                <a:stCxn id="323" idx="0"/>
                <a:endCxn id="322" idx="4"/>
              </p:cNvCxnSpPr>
              <p:nvPr/>
            </p:nvCxnSpPr>
            <p:spPr>
              <a:xfrm flipV="1">
                <a:off x="7185923" y="1666884"/>
                <a:ext cx="0" cy="223127"/>
              </a:xfrm>
              <a:prstGeom prst="line">
                <a:avLst/>
              </a:prstGeom>
              <a:noFill/>
              <a:ln w="19050" cap="flat" cmpd="sng" algn="ctr">
                <a:solidFill>
                  <a:srgbClr val="E7E6E6">
                    <a:lumMod val="25000"/>
                  </a:srgbClr>
                </a:solidFill>
                <a:prstDash val="solid"/>
                <a:miter lim="800000"/>
              </a:ln>
              <a:effectLst/>
            </p:spPr>
          </p:cxnSp>
          <p:cxnSp>
            <p:nvCxnSpPr>
              <p:cNvPr id="326" name="Straight Connector 325">
                <a:extLst>
                  <a:ext uri="{FF2B5EF4-FFF2-40B4-BE49-F238E27FC236}">
                    <a16:creationId xmlns:a16="http://schemas.microsoft.com/office/drawing/2014/main" id="{449A9428-E28A-44B7-BF52-2B3789E5C1C9}"/>
                  </a:ext>
                </a:extLst>
              </p:cNvPr>
              <p:cNvCxnSpPr>
                <a:stCxn id="322" idx="0"/>
                <a:endCxn id="321" idx="4"/>
              </p:cNvCxnSpPr>
              <p:nvPr/>
            </p:nvCxnSpPr>
            <p:spPr>
              <a:xfrm flipV="1">
                <a:off x="7185923" y="1389757"/>
                <a:ext cx="0" cy="223127"/>
              </a:xfrm>
              <a:prstGeom prst="line">
                <a:avLst/>
              </a:prstGeom>
              <a:noFill/>
              <a:ln w="19050" cap="flat" cmpd="sng" algn="ctr">
                <a:solidFill>
                  <a:srgbClr val="E7E6E6">
                    <a:lumMod val="25000"/>
                  </a:srgbClr>
                </a:solidFill>
                <a:prstDash val="solid"/>
                <a:miter lim="800000"/>
              </a:ln>
              <a:effectLst/>
            </p:spPr>
          </p:cxnSp>
          <p:cxnSp>
            <p:nvCxnSpPr>
              <p:cNvPr id="327" name="Straight Connector 326">
                <a:extLst>
                  <a:ext uri="{FF2B5EF4-FFF2-40B4-BE49-F238E27FC236}">
                    <a16:creationId xmlns:a16="http://schemas.microsoft.com/office/drawing/2014/main" id="{F9B7F316-B41B-4B58-B459-FA2672336347}"/>
                  </a:ext>
                </a:extLst>
              </p:cNvPr>
              <p:cNvCxnSpPr>
                <a:stCxn id="321" idx="0"/>
                <a:endCxn id="312" idx="4"/>
              </p:cNvCxnSpPr>
              <p:nvPr/>
            </p:nvCxnSpPr>
            <p:spPr>
              <a:xfrm flipV="1">
                <a:off x="7185923" y="1112630"/>
                <a:ext cx="0" cy="223127"/>
              </a:xfrm>
              <a:prstGeom prst="line">
                <a:avLst/>
              </a:prstGeom>
              <a:noFill/>
              <a:ln w="19050" cap="flat" cmpd="sng" algn="ctr">
                <a:solidFill>
                  <a:srgbClr val="E7E6E6">
                    <a:lumMod val="25000"/>
                  </a:srgbClr>
                </a:solidFill>
                <a:prstDash val="solid"/>
                <a:miter lim="800000"/>
              </a:ln>
              <a:effectLst/>
            </p:spPr>
          </p:cxnSp>
          <p:cxnSp>
            <p:nvCxnSpPr>
              <p:cNvPr id="328" name="Straight Connector 327">
                <a:extLst>
                  <a:ext uri="{FF2B5EF4-FFF2-40B4-BE49-F238E27FC236}">
                    <a16:creationId xmlns:a16="http://schemas.microsoft.com/office/drawing/2014/main" id="{333CD9B5-F387-4C82-990C-1B63265EEA39}"/>
                  </a:ext>
                </a:extLst>
              </p:cNvPr>
              <p:cNvCxnSpPr>
                <a:stCxn id="312" idx="0"/>
                <a:endCxn id="311" idx="4"/>
              </p:cNvCxnSpPr>
              <p:nvPr/>
            </p:nvCxnSpPr>
            <p:spPr>
              <a:xfrm flipV="1">
                <a:off x="7185923" y="835503"/>
                <a:ext cx="0" cy="223127"/>
              </a:xfrm>
              <a:prstGeom prst="line">
                <a:avLst/>
              </a:prstGeom>
              <a:noFill/>
              <a:ln w="19050" cap="flat" cmpd="sng" algn="ctr">
                <a:solidFill>
                  <a:srgbClr val="E7E6E6">
                    <a:lumMod val="25000"/>
                  </a:srgbClr>
                </a:solidFill>
                <a:prstDash val="solid"/>
                <a:miter lim="800000"/>
              </a:ln>
              <a:effectLst/>
            </p:spPr>
          </p:cxnSp>
          <p:cxnSp>
            <p:nvCxnSpPr>
              <p:cNvPr id="329" name="Straight Connector 328">
                <a:extLst>
                  <a:ext uri="{FF2B5EF4-FFF2-40B4-BE49-F238E27FC236}">
                    <a16:creationId xmlns:a16="http://schemas.microsoft.com/office/drawing/2014/main" id="{F7F1662B-0CDF-4215-813B-410383DC5EB7}"/>
                  </a:ext>
                </a:extLst>
              </p:cNvPr>
              <p:cNvCxnSpPr>
                <a:stCxn id="311" idx="0"/>
                <a:endCxn id="324" idx="4"/>
              </p:cNvCxnSpPr>
              <p:nvPr/>
            </p:nvCxnSpPr>
            <p:spPr>
              <a:xfrm flipV="1">
                <a:off x="7185923" y="558376"/>
                <a:ext cx="0" cy="223127"/>
              </a:xfrm>
              <a:prstGeom prst="line">
                <a:avLst/>
              </a:prstGeom>
              <a:noFill/>
              <a:ln w="19050" cap="flat" cmpd="sng" algn="ctr">
                <a:solidFill>
                  <a:srgbClr val="E7E6E6">
                    <a:lumMod val="25000"/>
                  </a:srgbClr>
                </a:solidFill>
                <a:prstDash val="solid"/>
                <a:miter lim="800000"/>
              </a:ln>
              <a:effectLst/>
            </p:spPr>
          </p:cxnSp>
          <p:cxnSp>
            <p:nvCxnSpPr>
              <p:cNvPr id="330" name="Straight Connector 329">
                <a:extLst>
                  <a:ext uri="{FF2B5EF4-FFF2-40B4-BE49-F238E27FC236}">
                    <a16:creationId xmlns:a16="http://schemas.microsoft.com/office/drawing/2014/main" id="{B156779C-A2EB-4DE4-9FF4-CD1DAD6FD925}"/>
                  </a:ext>
                </a:extLst>
              </p:cNvPr>
              <p:cNvCxnSpPr>
                <a:stCxn id="310" idx="4"/>
                <a:endCxn id="265" idx="0"/>
              </p:cNvCxnSpPr>
              <p:nvPr/>
            </p:nvCxnSpPr>
            <p:spPr>
              <a:xfrm>
                <a:off x="4681336" y="558542"/>
                <a:ext cx="0" cy="223127"/>
              </a:xfrm>
              <a:prstGeom prst="line">
                <a:avLst/>
              </a:prstGeom>
              <a:noFill/>
              <a:ln w="19050" cap="flat" cmpd="sng" algn="ctr">
                <a:solidFill>
                  <a:srgbClr val="E7E6E6">
                    <a:lumMod val="25000"/>
                  </a:srgbClr>
                </a:solidFill>
                <a:prstDash val="solid"/>
                <a:miter lim="800000"/>
              </a:ln>
              <a:effectLst/>
            </p:spPr>
          </p:cxnSp>
          <p:cxnSp>
            <p:nvCxnSpPr>
              <p:cNvPr id="331" name="Straight Connector 330">
                <a:extLst>
                  <a:ext uri="{FF2B5EF4-FFF2-40B4-BE49-F238E27FC236}">
                    <a16:creationId xmlns:a16="http://schemas.microsoft.com/office/drawing/2014/main" id="{6286B5EF-1728-45DB-8327-777A3E62EFA9}"/>
                  </a:ext>
                </a:extLst>
              </p:cNvPr>
              <p:cNvCxnSpPr>
                <a:cxnSpLocks/>
                <a:stCxn id="265" idx="4"/>
                <a:endCxn id="274" idx="0"/>
              </p:cNvCxnSpPr>
              <p:nvPr/>
            </p:nvCxnSpPr>
            <p:spPr>
              <a:xfrm>
                <a:off x="4681336" y="835669"/>
                <a:ext cx="0" cy="223127"/>
              </a:xfrm>
              <a:prstGeom prst="line">
                <a:avLst/>
              </a:prstGeom>
              <a:noFill/>
              <a:ln w="19050" cap="flat" cmpd="sng" algn="ctr">
                <a:solidFill>
                  <a:srgbClr val="E7E6E6">
                    <a:lumMod val="25000"/>
                  </a:srgbClr>
                </a:solidFill>
                <a:prstDash val="solid"/>
                <a:miter lim="800000"/>
              </a:ln>
              <a:effectLst/>
            </p:spPr>
          </p:cxnSp>
          <p:cxnSp>
            <p:nvCxnSpPr>
              <p:cNvPr id="332" name="Straight Connector 331">
                <a:extLst>
                  <a:ext uri="{FF2B5EF4-FFF2-40B4-BE49-F238E27FC236}">
                    <a16:creationId xmlns:a16="http://schemas.microsoft.com/office/drawing/2014/main" id="{072D790B-BF12-469A-9674-2EF6F137E8B0}"/>
                  </a:ext>
                </a:extLst>
              </p:cNvPr>
              <p:cNvCxnSpPr>
                <a:stCxn id="274" idx="4"/>
                <a:endCxn id="283" idx="0"/>
              </p:cNvCxnSpPr>
              <p:nvPr/>
            </p:nvCxnSpPr>
            <p:spPr>
              <a:xfrm>
                <a:off x="4681336" y="1112796"/>
                <a:ext cx="0" cy="223127"/>
              </a:xfrm>
              <a:prstGeom prst="line">
                <a:avLst/>
              </a:prstGeom>
              <a:noFill/>
              <a:ln w="19050" cap="flat" cmpd="sng" algn="ctr">
                <a:solidFill>
                  <a:srgbClr val="E7E6E6">
                    <a:lumMod val="25000"/>
                  </a:srgbClr>
                </a:solidFill>
                <a:prstDash val="solid"/>
                <a:miter lim="800000"/>
              </a:ln>
              <a:effectLst/>
            </p:spPr>
          </p:cxnSp>
          <p:cxnSp>
            <p:nvCxnSpPr>
              <p:cNvPr id="333" name="Straight Connector 332">
                <a:extLst>
                  <a:ext uri="{FF2B5EF4-FFF2-40B4-BE49-F238E27FC236}">
                    <a16:creationId xmlns:a16="http://schemas.microsoft.com/office/drawing/2014/main" id="{353D5299-D9C9-4E35-94A9-2DFEEC87DD42}"/>
                  </a:ext>
                </a:extLst>
              </p:cNvPr>
              <p:cNvCxnSpPr>
                <a:stCxn id="283" idx="4"/>
                <a:endCxn id="292" idx="0"/>
              </p:cNvCxnSpPr>
              <p:nvPr/>
            </p:nvCxnSpPr>
            <p:spPr>
              <a:xfrm>
                <a:off x="4681336" y="1389923"/>
                <a:ext cx="0" cy="223127"/>
              </a:xfrm>
              <a:prstGeom prst="line">
                <a:avLst/>
              </a:prstGeom>
              <a:noFill/>
              <a:ln w="19050" cap="flat" cmpd="sng" algn="ctr">
                <a:solidFill>
                  <a:srgbClr val="E7E6E6">
                    <a:lumMod val="25000"/>
                  </a:srgbClr>
                </a:solidFill>
                <a:prstDash val="solid"/>
                <a:miter lim="800000"/>
              </a:ln>
              <a:effectLst/>
            </p:spPr>
          </p:cxnSp>
          <p:cxnSp>
            <p:nvCxnSpPr>
              <p:cNvPr id="334" name="Straight Connector 333">
                <a:extLst>
                  <a:ext uri="{FF2B5EF4-FFF2-40B4-BE49-F238E27FC236}">
                    <a16:creationId xmlns:a16="http://schemas.microsoft.com/office/drawing/2014/main" id="{4306A485-D7E6-4F42-9610-0BEC2F234E2F}"/>
                  </a:ext>
                </a:extLst>
              </p:cNvPr>
              <p:cNvCxnSpPr>
                <a:stCxn id="292" idx="4"/>
                <a:endCxn id="301" idx="0"/>
              </p:cNvCxnSpPr>
              <p:nvPr/>
            </p:nvCxnSpPr>
            <p:spPr>
              <a:xfrm>
                <a:off x="4681336" y="1667050"/>
                <a:ext cx="0" cy="223127"/>
              </a:xfrm>
              <a:prstGeom prst="line">
                <a:avLst/>
              </a:prstGeom>
              <a:noFill/>
              <a:ln w="19050" cap="flat" cmpd="sng" algn="ctr">
                <a:solidFill>
                  <a:srgbClr val="E7E6E6">
                    <a:lumMod val="25000"/>
                  </a:srgbClr>
                </a:solidFill>
                <a:prstDash val="solid"/>
                <a:miter lim="800000"/>
              </a:ln>
              <a:effectLst/>
            </p:spPr>
          </p:cxnSp>
        </p:grpSp>
        <p:cxnSp>
          <p:nvCxnSpPr>
            <p:cNvPr id="25" name="Straight Connector 24">
              <a:extLst>
                <a:ext uri="{FF2B5EF4-FFF2-40B4-BE49-F238E27FC236}">
                  <a16:creationId xmlns:a16="http://schemas.microsoft.com/office/drawing/2014/main" id="{C8EEF8EE-73BF-44F2-9445-02EC880F64FD}"/>
                </a:ext>
              </a:extLst>
            </p:cNvPr>
            <p:cNvCxnSpPr>
              <a:cxnSpLocks/>
              <a:stCxn id="31" idx="6"/>
              <a:endCxn id="60" idx="2"/>
            </p:cNvCxnSpPr>
            <p:nvPr/>
          </p:nvCxnSpPr>
          <p:spPr>
            <a:xfrm>
              <a:off x="5135364" y="3158521"/>
              <a:ext cx="2450104" cy="0"/>
            </a:xfrm>
            <a:prstGeom prst="line">
              <a:avLst/>
            </a:prstGeom>
            <a:noFill/>
            <a:ln w="19050" cap="flat" cmpd="sng" algn="ctr">
              <a:solidFill>
                <a:srgbClr val="E7E6E6">
                  <a:lumMod val="25000"/>
                </a:srgbClr>
              </a:solidFill>
              <a:prstDash val="solid"/>
              <a:miter lim="800000"/>
            </a:ln>
            <a:effectLst/>
          </p:spPr>
        </p:cxnSp>
        <p:sp>
          <p:nvSpPr>
            <p:cNvPr id="26" name="Oval 25">
              <a:extLst>
                <a:ext uri="{FF2B5EF4-FFF2-40B4-BE49-F238E27FC236}">
                  <a16:creationId xmlns:a16="http://schemas.microsoft.com/office/drawing/2014/main" id="{63CF5F0D-B873-4F13-88FA-550902202638}"/>
                </a:ext>
              </a:extLst>
            </p:cNvPr>
            <p:cNvSpPr>
              <a:spLocks noChangeAspect="1"/>
            </p:cNvSpPr>
            <p:nvPr/>
          </p:nvSpPr>
          <p:spPr>
            <a:xfrm>
              <a:off x="5257368" y="308652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BD47E501-E310-4280-9AC2-CA923839D0EC}"/>
                </a:ext>
              </a:extLst>
            </p:cNvPr>
            <p:cNvSpPr>
              <a:spLocks noChangeAspect="1"/>
            </p:cNvSpPr>
            <p:nvPr/>
          </p:nvSpPr>
          <p:spPr>
            <a:xfrm>
              <a:off x="5600216" y="308652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E229D74E-1826-4543-93E6-88870B5A6BAC}"/>
                </a:ext>
              </a:extLst>
            </p:cNvPr>
            <p:cNvSpPr>
              <a:spLocks noChangeAspect="1"/>
            </p:cNvSpPr>
            <p:nvPr/>
          </p:nvSpPr>
          <p:spPr>
            <a:xfrm>
              <a:off x="5943064" y="308652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9" name="Oval 28">
              <a:extLst>
                <a:ext uri="{FF2B5EF4-FFF2-40B4-BE49-F238E27FC236}">
                  <a16:creationId xmlns:a16="http://schemas.microsoft.com/office/drawing/2014/main" id="{BCE99791-36B8-4760-8BC0-B368B9B27D07}"/>
                </a:ext>
              </a:extLst>
            </p:cNvPr>
            <p:cNvSpPr>
              <a:spLocks noChangeAspect="1"/>
            </p:cNvSpPr>
            <p:nvPr/>
          </p:nvSpPr>
          <p:spPr>
            <a:xfrm>
              <a:off x="6285912" y="308652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0" name="Oval 29">
              <a:extLst>
                <a:ext uri="{FF2B5EF4-FFF2-40B4-BE49-F238E27FC236}">
                  <a16:creationId xmlns:a16="http://schemas.microsoft.com/office/drawing/2014/main" id="{D8C3B6CE-0A8E-4DE8-8C9D-9D79CDD70E0E}"/>
                </a:ext>
              </a:extLst>
            </p:cNvPr>
            <p:cNvSpPr>
              <a:spLocks noChangeAspect="1"/>
            </p:cNvSpPr>
            <p:nvPr/>
          </p:nvSpPr>
          <p:spPr>
            <a:xfrm>
              <a:off x="6628760" y="308652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D590E293-5668-494B-9F21-BBAF21CB6F3B}"/>
                </a:ext>
              </a:extLst>
            </p:cNvPr>
            <p:cNvSpPr>
              <a:spLocks noChangeAspect="1"/>
            </p:cNvSpPr>
            <p:nvPr/>
          </p:nvSpPr>
          <p:spPr>
            <a:xfrm>
              <a:off x="5081364" y="3131521"/>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32" name="Straight Connector 31">
              <a:extLst>
                <a:ext uri="{FF2B5EF4-FFF2-40B4-BE49-F238E27FC236}">
                  <a16:creationId xmlns:a16="http://schemas.microsoft.com/office/drawing/2014/main" id="{265D3A0D-22C6-4168-9209-54AE10E11C78}"/>
                </a:ext>
              </a:extLst>
            </p:cNvPr>
            <p:cNvCxnSpPr>
              <a:cxnSpLocks/>
              <a:stCxn id="38" idx="6"/>
              <a:endCxn id="61" idx="2"/>
            </p:cNvCxnSpPr>
            <p:nvPr/>
          </p:nvCxnSpPr>
          <p:spPr>
            <a:xfrm>
              <a:off x="5135364" y="3435648"/>
              <a:ext cx="2450104" cy="0"/>
            </a:xfrm>
            <a:prstGeom prst="line">
              <a:avLst/>
            </a:prstGeom>
            <a:noFill/>
            <a:ln w="19050" cap="flat" cmpd="sng" algn="ctr">
              <a:solidFill>
                <a:srgbClr val="E7E6E6">
                  <a:lumMod val="25000"/>
                </a:srgbClr>
              </a:solidFill>
              <a:prstDash val="solid"/>
              <a:miter lim="800000"/>
            </a:ln>
            <a:effectLst/>
          </p:spPr>
        </p:cxnSp>
        <p:sp>
          <p:nvSpPr>
            <p:cNvPr id="33" name="Oval 32">
              <a:extLst>
                <a:ext uri="{FF2B5EF4-FFF2-40B4-BE49-F238E27FC236}">
                  <a16:creationId xmlns:a16="http://schemas.microsoft.com/office/drawing/2014/main" id="{A6635670-C262-4896-86D0-C1036B07FFDF}"/>
                </a:ext>
              </a:extLst>
            </p:cNvPr>
            <p:cNvSpPr>
              <a:spLocks noChangeAspect="1"/>
            </p:cNvSpPr>
            <p:nvPr/>
          </p:nvSpPr>
          <p:spPr>
            <a:xfrm>
              <a:off x="5257368" y="3363648"/>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0B83BE88-83A0-4147-9D27-FF7F276ED50E}"/>
                </a:ext>
              </a:extLst>
            </p:cNvPr>
            <p:cNvSpPr>
              <a:spLocks noChangeAspect="1"/>
            </p:cNvSpPr>
            <p:nvPr/>
          </p:nvSpPr>
          <p:spPr>
            <a:xfrm>
              <a:off x="5600216" y="3363648"/>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E99861F9-D7E6-4831-B941-42A330667F2B}"/>
                </a:ext>
              </a:extLst>
            </p:cNvPr>
            <p:cNvSpPr>
              <a:spLocks noChangeAspect="1"/>
            </p:cNvSpPr>
            <p:nvPr/>
          </p:nvSpPr>
          <p:spPr>
            <a:xfrm>
              <a:off x="5943064" y="3363648"/>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AA066FF4-BAB0-4496-A22F-6FAF27976573}"/>
                </a:ext>
              </a:extLst>
            </p:cNvPr>
            <p:cNvSpPr>
              <a:spLocks noChangeAspect="1"/>
            </p:cNvSpPr>
            <p:nvPr/>
          </p:nvSpPr>
          <p:spPr>
            <a:xfrm>
              <a:off x="6285912" y="3363648"/>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F102AC6C-8D12-4B35-850A-E412A417BFB2}"/>
                </a:ext>
              </a:extLst>
            </p:cNvPr>
            <p:cNvSpPr>
              <a:spLocks noChangeAspect="1"/>
            </p:cNvSpPr>
            <p:nvPr/>
          </p:nvSpPr>
          <p:spPr>
            <a:xfrm>
              <a:off x="6628760" y="3363648"/>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13882DB1-EFA0-42C9-86F2-14BF5B052D2D}"/>
                </a:ext>
              </a:extLst>
            </p:cNvPr>
            <p:cNvSpPr>
              <a:spLocks noChangeAspect="1"/>
            </p:cNvSpPr>
            <p:nvPr/>
          </p:nvSpPr>
          <p:spPr>
            <a:xfrm>
              <a:off x="5081364" y="3408648"/>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39" name="Straight Connector 38">
              <a:extLst>
                <a:ext uri="{FF2B5EF4-FFF2-40B4-BE49-F238E27FC236}">
                  <a16:creationId xmlns:a16="http://schemas.microsoft.com/office/drawing/2014/main" id="{783F0204-AB5D-4D8E-9D76-CA17113E3E3D}"/>
                </a:ext>
              </a:extLst>
            </p:cNvPr>
            <p:cNvCxnSpPr>
              <a:cxnSpLocks/>
              <a:stCxn id="45" idx="6"/>
              <a:endCxn id="62" idx="2"/>
            </p:cNvCxnSpPr>
            <p:nvPr/>
          </p:nvCxnSpPr>
          <p:spPr>
            <a:xfrm>
              <a:off x="5135364" y="3712775"/>
              <a:ext cx="2450104" cy="0"/>
            </a:xfrm>
            <a:prstGeom prst="line">
              <a:avLst/>
            </a:prstGeom>
            <a:noFill/>
            <a:ln w="19050" cap="flat" cmpd="sng" algn="ctr">
              <a:solidFill>
                <a:srgbClr val="E7E6E6">
                  <a:lumMod val="25000"/>
                </a:srgbClr>
              </a:solidFill>
              <a:prstDash val="solid"/>
              <a:miter lim="800000"/>
            </a:ln>
            <a:effectLst/>
          </p:spPr>
        </p:cxnSp>
        <p:sp>
          <p:nvSpPr>
            <p:cNvPr id="40" name="Oval 39">
              <a:extLst>
                <a:ext uri="{FF2B5EF4-FFF2-40B4-BE49-F238E27FC236}">
                  <a16:creationId xmlns:a16="http://schemas.microsoft.com/office/drawing/2014/main" id="{45B4A7DE-6017-4FA7-A315-FFDB1EBCA9DF}"/>
                </a:ext>
              </a:extLst>
            </p:cNvPr>
            <p:cNvSpPr>
              <a:spLocks noChangeAspect="1"/>
            </p:cNvSpPr>
            <p:nvPr/>
          </p:nvSpPr>
          <p:spPr>
            <a:xfrm>
              <a:off x="5257368" y="364077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1456A9D8-5F25-4F5E-90E3-BA6E097B5090}"/>
                </a:ext>
              </a:extLst>
            </p:cNvPr>
            <p:cNvSpPr>
              <a:spLocks noChangeAspect="1"/>
            </p:cNvSpPr>
            <p:nvPr/>
          </p:nvSpPr>
          <p:spPr>
            <a:xfrm>
              <a:off x="5600216" y="364077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8F29FFAC-E52E-425C-9B59-1610A6B85FE4}"/>
                </a:ext>
              </a:extLst>
            </p:cNvPr>
            <p:cNvSpPr>
              <a:spLocks noChangeAspect="1"/>
            </p:cNvSpPr>
            <p:nvPr/>
          </p:nvSpPr>
          <p:spPr>
            <a:xfrm>
              <a:off x="5943064" y="364077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665ADAB3-B863-4174-9D5B-8F6B56ED30EE}"/>
                </a:ext>
              </a:extLst>
            </p:cNvPr>
            <p:cNvSpPr>
              <a:spLocks noChangeAspect="1"/>
            </p:cNvSpPr>
            <p:nvPr/>
          </p:nvSpPr>
          <p:spPr>
            <a:xfrm>
              <a:off x="6285912" y="364077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DBC9BE6B-5612-4AFC-83D2-4FE1399AD379}"/>
                </a:ext>
              </a:extLst>
            </p:cNvPr>
            <p:cNvSpPr>
              <a:spLocks noChangeAspect="1"/>
            </p:cNvSpPr>
            <p:nvPr/>
          </p:nvSpPr>
          <p:spPr>
            <a:xfrm>
              <a:off x="6628760" y="364077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A3932794-9DE6-40A7-94DF-6D914D6383EA}"/>
                </a:ext>
              </a:extLst>
            </p:cNvPr>
            <p:cNvSpPr>
              <a:spLocks noChangeAspect="1"/>
            </p:cNvSpPr>
            <p:nvPr/>
          </p:nvSpPr>
          <p:spPr>
            <a:xfrm>
              <a:off x="5081364" y="3685775"/>
              <a:ext cx="54000" cy="54000"/>
            </a:xfrm>
            <a:prstGeom prst="ellipse">
              <a:avLst/>
            </a:prstGeom>
            <a:solidFill>
              <a:srgbClr val="ED7D31">
                <a:lumMod val="60000"/>
                <a:lumOff val="40000"/>
              </a:srgbClr>
            </a:solidFill>
            <a:ln w="9525"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46" name="Straight Connector 45">
              <a:extLst>
                <a:ext uri="{FF2B5EF4-FFF2-40B4-BE49-F238E27FC236}">
                  <a16:creationId xmlns:a16="http://schemas.microsoft.com/office/drawing/2014/main" id="{658FFD6F-600B-4634-956F-7BFF311A872F}"/>
                </a:ext>
              </a:extLst>
            </p:cNvPr>
            <p:cNvCxnSpPr>
              <a:cxnSpLocks/>
              <a:stCxn id="52" idx="6"/>
              <a:endCxn id="63" idx="2"/>
            </p:cNvCxnSpPr>
            <p:nvPr/>
          </p:nvCxnSpPr>
          <p:spPr>
            <a:xfrm>
              <a:off x="5135364" y="3989902"/>
              <a:ext cx="2450104" cy="0"/>
            </a:xfrm>
            <a:prstGeom prst="line">
              <a:avLst/>
            </a:prstGeom>
            <a:noFill/>
            <a:ln w="38100" cap="flat" cmpd="sng" algn="ctr">
              <a:solidFill>
                <a:srgbClr val="ED7D31">
                  <a:lumMod val="75000"/>
                </a:srgbClr>
              </a:solidFill>
              <a:prstDash val="solid"/>
              <a:miter lim="800000"/>
            </a:ln>
            <a:effectLst/>
          </p:spPr>
        </p:cxnSp>
        <p:sp>
          <p:nvSpPr>
            <p:cNvPr id="47" name="Oval 46">
              <a:extLst>
                <a:ext uri="{FF2B5EF4-FFF2-40B4-BE49-F238E27FC236}">
                  <a16:creationId xmlns:a16="http://schemas.microsoft.com/office/drawing/2014/main" id="{DF0A66B0-7976-4490-8EC9-C119ED851D6E}"/>
                </a:ext>
              </a:extLst>
            </p:cNvPr>
            <p:cNvSpPr>
              <a:spLocks noChangeAspect="1"/>
            </p:cNvSpPr>
            <p:nvPr/>
          </p:nvSpPr>
          <p:spPr>
            <a:xfrm>
              <a:off x="5257368" y="3917902"/>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F437FD01-38F8-46CC-8F87-1FB3A7CEBD81}"/>
                </a:ext>
              </a:extLst>
            </p:cNvPr>
            <p:cNvSpPr>
              <a:spLocks noChangeAspect="1"/>
            </p:cNvSpPr>
            <p:nvPr/>
          </p:nvSpPr>
          <p:spPr>
            <a:xfrm>
              <a:off x="5600216" y="3917902"/>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49" name="Oval 48">
              <a:extLst>
                <a:ext uri="{FF2B5EF4-FFF2-40B4-BE49-F238E27FC236}">
                  <a16:creationId xmlns:a16="http://schemas.microsoft.com/office/drawing/2014/main" id="{8FA441E9-3D97-48BF-89EE-236F06DFF264}"/>
                </a:ext>
              </a:extLst>
            </p:cNvPr>
            <p:cNvSpPr>
              <a:spLocks noChangeAspect="1"/>
            </p:cNvSpPr>
            <p:nvPr/>
          </p:nvSpPr>
          <p:spPr>
            <a:xfrm>
              <a:off x="5943064" y="3917902"/>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0" name="Oval 49">
              <a:extLst>
                <a:ext uri="{FF2B5EF4-FFF2-40B4-BE49-F238E27FC236}">
                  <a16:creationId xmlns:a16="http://schemas.microsoft.com/office/drawing/2014/main" id="{B7B4F791-9C52-489C-ADD2-D5F80D785292}"/>
                </a:ext>
              </a:extLst>
            </p:cNvPr>
            <p:cNvSpPr>
              <a:spLocks noChangeAspect="1"/>
            </p:cNvSpPr>
            <p:nvPr/>
          </p:nvSpPr>
          <p:spPr>
            <a:xfrm>
              <a:off x="6285912" y="3917902"/>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1" name="Oval 50">
              <a:extLst>
                <a:ext uri="{FF2B5EF4-FFF2-40B4-BE49-F238E27FC236}">
                  <a16:creationId xmlns:a16="http://schemas.microsoft.com/office/drawing/2014/main" id="{C68EF634-1F7D-4E20-9A8C-79E31DC0965B}"/>
                </a:ext>
              </a:extLst>
            </p:cNvPr>
            <p:cNvSpPr>
              <a:spLocks noChangeAspect="1"/>
            </p:cNvSpPr>
            <p:nvPr/>
          </p:nvSpPr>
          <p:spPr>
            <a:xfrm>
              <a:off x="6628760" y="3917902"/>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4114B92A-A3CA-4D90-9FDD-05599F1EEF62}"/>
                </a:ext>
              </a:extLst>
            </p:cNvPr>
            <p:cNvSpPr>
              <a:spLocks noChangeAspect="1"/>
            </p:cNvSpPr>
            <p:nvPr/>
          </p:nvSpPr>
          <p:spPr>
            <a:xfrm>
              <a:off x="5081364" y="3962902"/>
              <a:ext cx="54000" cy="54000"/>
            </a:xfrm>
            <a:prstGeom prst="ellipse">
              <a:avLst/>
            </a:prstGeom>
            <a:solidFill>
              <a:srgbClr val="ED7D31">
                <a:lumMod val="60000"/>
                <a:lumOff val="40000"/>
              </a:srgbClr>
            </a:solidFill>
            <a:ln w="9525"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53" name="Straight Connector 52">
              <a:extLst>
                <a:ext uri="{FF2B5EF4-FFF2-40B4-BE49-F238E27FC236}">
                  <a16:creationId xmlns:a16="http://schemas.microsoft.com/office/drawing/2014/main" id="{A65BC7FC-AEA7-4611-A6AC-A1B67E760FD7}"/>
                </a:ext>
              </a:extLst>
            </p:cNvPr>
            <p:cNvCxnSpPr>
              <a:cxnSpLocks/>
              <a:stCxn id="59" idx="6"/>
              <a:endCxn id="64" idx="2"/>
            </p:cNvCxnSpPr>
            <p:nvPr/>
          </p:nvCxnSpPr>
          <p:spPr>
            <a:xfrm>
              <a:off x="5135364" y="4267029"/>
              <a:ext cx="2450104" cy="0"/>
            </a:xfrm>
            <a:prstGeom prst="line">
              <a:avLst/>
            </a:prstGeom>
            <a:noFill/>
            <a:ln w="19050" cap="flat" cmpd="sng" algn="ctr">
              <a:solidFill>
                <a:srgbClr val="E7E6E6">
                  <a:lumMod val="25000"/>
                </a:srgbClr>
              </a:solidFill>
              <a:prstDash val="solid"/>
              <a:miter lim="800000"/>
            </a:ln>
            <a:effectLst/>
          </p:spPr>
        </p:cxnSp>
        <p:sp>
          <p:nvSpPr>
            <p:cNvPr id="54" name="Oval 53">
              <a:extLst>
                <a:ext uri="{FF2B5EF4-FFF2-40B4-BE49-F238E27FC236}">
                  <a16:creationId xmlns:a16="http://schemas.microsoft.com/office/drawing/2014/main" id="{BF557B38-2132-4427-9AB1-B656B4AD46B4}"/>
                </a:ext>
              </a:extLst>
            </p:cNvPr>
            <p:cNvSpPr>
              <a:spLocks noChangeAspect="1"/>
            </p:cNvSpPr>
            <p:nvPr/>
          </p:nvSpPr>
          <p:spPr>
            <a:xfrm>
              <a:off x="5257368" y="419502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5" name="Oval 54">
              <a:extLst>
                <a:ext uri="{FF2B5EF4-FFF2-40B4-BE49-F238E27FC236}">
                  <a16:creationId xmlns:a16="http://schemas.microsoft.com/office/drawing/2014/main" id="{975F512B-2FF0-4465-BACF-BDC6BE55DF17}"/>
                </a:ext>
              </a:extLst>
            </p:cNvPr>
            <p:cNvSpPr>
              <a:spLocks noChangeAspect="1"/>
            </p:cNvSpPr>
            <p:nvPr/>
          </p:nvSpPr>
          <p:spPr>
            <a:xfrm>
              <a:off x="5600216" y="419502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6" name="Oval 55">
              <a:extLst>
                <a:ext uri="{FF2B5EF4-FFF2-40B4-BE49-F238E27FC236}">
                  <a16:creationId xmlns:a16="http://schemas.microsoft.com/office/drawing/2014/main" id="{BFC5BCEE-3CAA-4BB4-A5E3-3C5C94918680}"/>
                </a:ext>
              </a:extLst>
            </p:cNvPr>
            <p:cNvSpPr>
              <a:spLocks noChangeAspect="1"/>
            </p:cNvSpPr>
            <p:nvPr/>
          </p:nvSpPr>
          <p:spPr>
            <a:xfrm>
              <a:off x="5943064" y="419502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A68D0B1E-4F2A-494B-A074-66BE7B293701}"/>
                </a:ext>
              </a:extLst>
            </p:cNvPr>
            <p:cNvSpPr>
              <a:spLocks noChangeAspect="1"/>
            </p:cNvSpPr>
            <p:nvPr/>
          </p:nvSpPr>
          <p:spPr>
            <a:xfrm>
              <a:off x="6285912" y="419502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5ACE514C-B308-408E-8A69-DBD40DEAA2CF}"/>
                </a:ext>
              </a:extLst>
            </p:cNvPr>
            <p:cNvSpPr>
              <a:spLocks noChangeAspect="1"/>
            </p:cNvSpPr>
            <p:nvPr/>
          </p:nvSpPr>
          <p:spPr>
            <a:xfrm>
              <a:off x="6628760" y="419502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9" name="Oval 58">
              <a:extLst>
                <a:ext uri="{FF2B5EF4-FFF2-40B4-BE49-F238E27FC236}">
                  <a16:creationId xmlns:a16="http://schemas.microsoft.com/office/drawing/2014/main" id="{95A514B5-47BA-4817-B3B7-39BE1BEC9AA7}"/>
                </a:ext>
              </a:extLst>
            </p:cNvPr>
            <p:cNvSpPr>
              <a:spLocks noChangeAspect="1"/>
            </p:cNvSpPr>
            <p:nvPr/>
          </p:nvSpPr>
          <p:spPr>
            <a:xfrm>
              <a:off x="5081364" y="4240029"/>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0" name="Oval 59">
              <a:extLst>
                <a:ext uri="{FF2B5EF4-FFF2-40B4-BE49-F238E27FC236}">
                  <a16:creationId xmlns:a16="http://schemas.microsoft.com/office/drawing/2014/main" id="{4EF3338A-5C33-4979-A207-5557D1484B84}"/>
                </a:ext>
              </a:extLst>
            </p:cNvPr>
            <p:cNvSpPr>
              <a:spLocks noChangeAspect="1"/>
            </p:cNvSpPr>
            <p:nvPr/>
          </p:nvSpPr>
          <p:spPr>
            <a:xfrm>
              <a:off x="7585468" y="3131521"/>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1" name="Oval 60">
              <a:extLst>
                <a:ext uri="{FF2B5EF4-FFF2-40B4-BE49-F238E27FC236}">
                  <a16:creationId xmlns:a16="http://schemas.microsoft.com/office/drawing/2014/main" id="{D08B0011-6A2A-4588-99A4-3A535FA80131}"/>
                </a:ext>
              </a:extLst>
            </p:cNvPr>
            <p:cNvSpPr>
              <a:spLocks noChangeAspect="1"/>
            </p:cNvSpPr>
            <p:nvPr/>
          </p:nvSpPr>
          <p:spPr>
            <a:xfrm>
              <a:off x="7585468" y="3408648"/>
              <a:ext cx="54000" cy="54000"/>
            </a:xfrm>
            <a:prstGeom prst="ellipse">
              <a:avLst/>
            </a:prstGeom>
            <a:solidFill>
              <a:srgbClr val="ED7D31">
                <a:lumMod val="60000"/>
                <a:lumOff val="40000"/>
              </a:srgbClr>
            </a:solidFill>
            <a:ln w="9525"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2" name="Oval 61">
              <a:extLst>
                <a:ext uri="{FF2B5EF4-FFF2-40B4-BE49-F238E27FC236}">
                  <a16:creationId xmlns:a16="http://schemas.microsoft.com/office/drawing/2014/main" id="{3B1589E7-8910-44E2-AF46-84E65EBEB18B}"/>
                </a:ext>
              </a:extLst>
            </p:cNvPr>
            <p:cNvSpPr>
              <a:spLocks noChangeAspect="1"/>
            </p:cNvSpPr>
            <p:nvPr/>
          </p:nvSpPr>
          <p:spPr>
            <a:xfrm>
              <a:off x="7585468" y="3685775"/>
              <a:ext cx="54000" cy="54000"/>
            </a:xfrm>
            <a:prstGeom prst="ellipse">
              <a:avLst/>
            </a:prstGeom>
            <a:solidFill>
              <a:srgbClr val="ED7D31">
                <a:lumMod val="60000"/>
                <a:lumOff val="40000"/>
              </a:srgbClr>
            </a:solidFill>
            <a:ln w="9525"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3" name="Oval 62">
              <a:extLst>
                <a:ext uri="{FF2B5EF4-FFF2-40B4-BE49-F238E27FC236}">
                  <a16:creationId xmlns:a16="http://schemas.microsoft.com/office/drawing/2014/main" id="{CAD404E1-9396-4F3A-85D1-F100C3C0E7CD}"/>
                </a:ext>
              </a:extLst>
            </p:cNvPr>
            <p:cNvSpPr>
              <a:spLocks noChangeAspect="1"/>
            </p:cNvSpPr>
            <p:nvPr/>
          </p:nvSpPr>
          <p:spPr>
            <a:xfrm>
              <a:off x="7585468" y="3962902"/>
              <a:ext cx="54000" cy="54000"/>
            </a:xfrm>
            <a:prstGeom prst="ellipse">
              <a:avLst/>
            </a:prstGeom>
            <a:solidFill>
              <a:srgbClr val="ED7D31">
                <a:lumMod val="60000"/>
                <a:lumOff val="40000"/>
              </a:srgbClr>
            </a:solidFill>
            <a:ln w="9525"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B06A1CB5-23ED-41B4-8667-335A10A211D9}"/>
                </a:ext>
              </a:extLst>
            </p:cNvPr>
            <p:cNvSpPr>
              <a:spLocks noChangeAspect="1"/>
            </p:cNvSpPr>
            <p:nvPr/>
          </p:nvSpPr>
          <p:spPr>
            <a:xfrm>
              <a:off x="7585468" y="4240029"/>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65" name="Straight Connector 64">
              <a:extLst>
                <a:ext uri="{FF2B5EF4-FFF2-40B4-BE49-F238E27FC236}">
                  <a16:creationId xmlns:a16="http://schemas.microsoft.com/office/drawing/2014/main" id="{03CE2978-906E-4E5B-9416-8F09DB87DC83}"/>
                </a:ext>
              </a:extLst>
            </p:cNvPr>
            <p:cNvCxnSpPr>
              <a:cxnSpLocks/>
              <a:stCxn id="61" idx="0"/>
              <a:endCxn id="60" idx="4"/>
            </p:cNvCxnSpPr>
            <p:nvPr/>
          </p:nvCxnSpPr>
          <p:spPr>
            <a:xfrm flipV="1">
              <a:off x="7612468" y="3185521"/>
              <a:ext cx="0" cy="223127"/>
            </a:xfrm>
            <a:prstGeom prst="line">
              <a:avLst/>
            </a:prstGeom>
            <a:noFill/>
            <a:ln w="19050" cap="flat" cmpd="sng" algn="ctr">
              <a:solidFill>
                <a:srgbClr val="E7E6E6">
                  <a:lumMod val="25000"/>
                </a:srgbClr>
              </a:solidFill>
              <a:prstDash val="solid"/>
              <a:miter lim="800000"/>
            </a:ln>
            <a:effectLst/>
          </p:spPr>
        </p:cxnSp>
        <p:cxnSp>
          <p:nvCxnSpPr>
            <p:cNvPr id="66" name="Straight Connector 65">
              <a:extLst>
                <a:ext uri="{FF2B5EF4-FFF2-40B4-BE49-F238E27FC236}">
                  <a16:creationId xmlns:a16="http://schemas.microsoft.com/office/drawing/2014/main" id="{59C38FD5-8863-4CE8-970A-D07798B961FE}"/>
                </a:ext>
              </a:extLst>
            </p:cNvPr>
            <p:cNvCxnSpPr>
              <a:cxnSpLocks/>
              <a:stCxn id="63" idx="0"/>
              <a:endCxn id="62" idx="4"/>
            </p:cNvCxnSpPr>
            <p:nvPr/>
          </p:nvCxnSpPr>
          <p:spPr>
            <a:xfrm flipV="1">
              <a:off x="7612468" y="3739775"/>
              <a:ext cx="0" cy="223127"/>
            </a:xfrm>
            <a:prstGeom prst="line">
              <a:avLst/>
            </a:prstGeom>
            <a:noFill/>
            <a:ln w="38100" cap="flat" cmpd="sng" algn="ctr">
              <a:solidFill>
                <a:srgbClr val="ED7D31">
                  <a:lumMod val="75000"/>
                </a:srgbClr>
              </a:solidFill>
              <a:prstDash val="solid"/>
              <a:miter lim="800000"/>
            </a:ln>
            <a:effectLst/>
          </p:spPr>
        </p:cxnSp>
        <p:cxnSp>
          <p:nvCxnSpPr>
            <p:cNvPr id="67" name="Straight Connector 66">
              <a:extLst>
                <a:ext uri="{FF2B5EF4-FFF2-40B4-BE49-F238E27FC236}">
                  <a16:creationId xmlns:a16="http://schemas.microsoft.com/office/drawing/2014/main" id="{A5ED6AAD-5881-4838-BAF4-B45695BACA1C}"/>
                </a:ext>
              </a:extLst>
            </p:cNvPr>
            <p:cNvCxnSpPr>
              <a:cxnSpLocks/>
              <a:stCxn id="64" idx="0"/>
              <a:endCxn id="63" idx="4"/>
            </p:cNvCxnSpPr>
            <p:nvPr/>
          </p:nvCxnSpPr>
          <p:spPr>
            <a:xfrm flipV="1">
              <a:off x="7612468" y="4016902"/>
              <a:ext cx="0" cy="223127"/>
            </a:xfrm>
            <a:prstGeom prst="line">
              <a:avLst/>
            </a:prstGeom>
            <a:noFill/>
            <a:ln w="19050" cap="flat" cmpd="sng" algn="ctr">
              <a:solidFill>
                <a:srgbClr val="E7E6E6">
                  <a:lumMod val="25000"/>
                </a:srgbClr>
              </a:solidFill>
              <a:prstDash val="solid"/>
              <a:miter lim="800000"/>
            </a:ln>
            <a:effectLst/>
          </p:spPr>
        </p:cxnSp>
        <p:cxnSp>
          <p:nvCxnSpPr>
            <p:cNvPr id="68" name="Straight Connector 67">
              <a:extLst>
                <a:ext uri="{FF2B5EF4-FFF2-40B4-BE49-F238E27FC236}">
                  <a16:creationId xmlns:a16="http://schemas.microsoft.com/office/drawing/2014/main" id="{B48C6795-4101-4077-AA7D-6ECF70FF182C}"/>
                </a:ext>
              </a:extLst>
            </p:cNvPr>
            <p:cNvCxnSpPr>
              <a:cxnSpLocks/>
              <a:stCxn id="62" idx="0"/>
              <a:endCxn id="61" idx="4"/>
            </p:cNvCxnSpPr>
            <p:nvPr/>
          </p:nvCxnSpPr>
          <p:spPr>
            <a:xfrm flipV="1">
              <a:off x="7612468" y="3462648"/>
              <a:ext cx="0" cy="223127"/>
            </a:xfrm>
            <a:prstGeom prst="line">
              <a:avLst/>
            </a:prstGeom>
            <a:noFill/>
            <a:ln w="38100" cap="flat" cmpd="sng" algn="ctr">
              <a:solidFill>
                <a:srgbClr val="ED7D31">
                  <a:lumMod val="75000"/>
                </a:srgbClr>
              </a:solidFill>
              <a:prstDash val="solid"/>
              <a:miter lim="800000"/>
            </a:ln>
            <a:effectLst/>
          </p:spPr>
        </p:cxnSp>
        <p:cxnSp>
          <p:nvCxnSpPr>
            <p:cNvPr id="69" name="Straight Connector 68">
              <a:extLst>
                <a:ext uri="{FF2B5EF4-FFF2-40B4-BE49-F238E27FC236}">
                  <a16:creationId xmlns:a16="http://schemas.microsoft.com/office/drawing/2014/main" id="{3355989B-56B5-4F5D-8B0C-0310188FCDC9}"/>
                </a:ext>
              </a:extLst>
            </p:cNvPr>
            <p:cNvCxnSpPr>
              <a:cxnSpLocks/>
              <a:stCxn id="38" idx="0"/>
              <a:endCxn id="31" idx="4"/>
            </p:cNvCxnSpPr>
            <p:nvPr/>
          </p:nvCxnSpPr>
          <p:spPr>
            <a:xfrm flipV="1">
              <a:off x="5108364" y="3185521"/>
              <a:ext cx="0" cy="223127"/>
            </a:xfrm>
            <a:prstGeom prst="line">
              <a:avLst/>
            </a:prstGeom>
            <a:noFill/>
            <a:ln w="19050" cap="flat" cmpd="sng" algn="ctr">
              <a:solidFill>
                <a:srgbClr val="E7E6E6">
                  <a:lumMod val="25000"/>
                </a:srgbClr>
              </a:solidFill>
              <a:prstDash val="solid"/>
              <a:miter lim="800000"/>
            </a:ln>
            <a:effectLst/>
          </p:spPr>
        </p:cxnSp>
        <p:cxnSp>
          <p:nvCxnSpPr>
            <p:cNvPr id="70" name="Straight Connector 69">
              <a:extLst>
                <a:ext uri="{FF2B5EF4-FFF2-40B4-BE49-F238E27FC236}">
                  <a16:creationId xmlns:a16="http://schemas.microsoft.com/office/drawing/2014/main" id="{4A6CD179-E9CE-40A0-AA86-3CCAA580E9FF}"/>
                </a:ext>
              </a:extLst>
            </p:cNvPr>
            <p:cNvCxnSpPr>
              <a:cxnSpLocks/>
              <a:stCxn id="45" idx="0"/>
              <a:endCxn id="38" idx="4"/>
            </p:cNvCxnSpPr>
            <p:nvPr/>
          </p:nvCxnSpPr>
          <p:spPr>
            <a:xfrm flipV="1">
              <a:off x="5108364" y="3462648"/>
              <a:ext cx="0" cy="223127"/>
            </a:xfrm>
            <a:prstGeom prst="line">
              <a:avLst/>
            </a:prstGeom>
            <a:noFill/>
            <a:ln w="19050" cap="flat" cmpd="sng" algn="ctr">
              <a:solidFill>
                <a:srgbClr val="E7E6E6">
                  <a:lumMod val="25000"/>
                </a:srgbClr>
              </a:solidFill>
              <a:prstDash val="solid"/>
              <a:miter lim="800000"/>
            </a:ln>
            <a:effectLst/>
          </p:spPr>
        </p:cxnSp>
        <p:cxnSp>
          <p:nvCxnSpPr>
            <p:cNvPr id="71" name="Straight Connector 70">
              <a:extLst>
                <a:ext uri="{FF2B5EF4-FFF2-40B4-BE49-F238E27FC236}">
                  <a16:creationId xmlns:a16="http://schemas.microsoft.com/office/drawing/2014/main" id="{7267CFE4-3190-42AD-8440-EF392DA59BA8}"/>
                </a:ext>
              </a:extLst>
            </p:cNvPr>
            <p:cNvCxnSpPr>
              <a:cxnSpLocks/>
              <a:stCxn id="52" idx="0"/>
              <a:endCxn id="45" idx="4"/>
            </p:cNvCxnSpPr>
            <p:nvPr/>
          </p:nvCxnSpPr>
          <p:spPr>
            <a:xfrm flipV="1">
              <a:off x="5108364" y="3739775"/>
              <a:ext cx="0" cy="223127"/>
            </a:xfrm>
            <a:prstGeom prst="line">
              <a:avLst/>
            </a:prstGeom>
            <a:noFill/>
            <a:ln w="38100" cap="flat" cmpd="sng" algn="ctr">
              <a:solidFill>
                <a:srgbClr val="ED7D31">
                  <a:lumMod val="75000"/>
                </a:srgbClr>
              </a:solidFill>
              <a:prstDash val="solid"/>
              <a:miter lim="800000"/>
            </a:ln>
            <a:effectLst/>
          </p:spPr>
        </p:cxnSp>
        <p:cxnSp>
          <p:nvCxnSpPr>
            <p:cNvPr id="72" name="Straight Connector 71">
              <a:extLst>
                <a:ext uri="{FF2B5EF4-FFF2-40B4-BE49-F238E27FC236}">
                  <a16:creationId xmlns:a16="http://schemas.microsoft.com/office/drawing/2014/main" id="{E05E910B-CB68-442B-9EE0-48C4B37662E4}"/>
                </a:ext>
              </a:extLst>
            </p:cNvPr>
            <p:cNvCxnSpPr>
              <a:cxnSpLocks/>
              <a:stCxn id="59" idx="0"/>
              <a:endCxn id="52" idx="4"/>
            </p:cNvCxnSpPr>
            <p:nvPr/>
          </p:nvCxnSpPr>
          <p:spPr>
            <a:xfrm flipV="1">
              <a:off x="5108364" y="4016902"/>
              <a:ext cx="0" cy="223127"/>
            </a:xfrm>
            <a:prstGeom prst="line">
              <a:avLst/>
            </a:prstGeom>
            <a:noFill/>
            <a:ln w="19050" cap="flat" cmpd="sng" algn="ctr">
              <a:solidFill>
                <a:srgbClr val="E7E6E6">
                  <a:lumMod val="25000"/>
                </a:srgbClr>
              </a:solidFill>
              <a:prstDash val="solid"/>
              <a:miter lim="800000"/>
            </a:ln>
            <a:effectLst/>
          </p:spPr>
        </p:cxnSp>
        <p:grpSp>
          <p:nvGrpSpPr>
            <p:cNvPr id="73" name="Group 72">
              <a:extLst>
                <a:ext uri="{FF2B5EF4-FFF2-40B4-BE49-F238E27FC236}">
                  <a16:creationId xmlns:a16="http://schemas.microsoft.com/office/drawing/2014/main" id="{AE5BC7BE-0764-4D51-B833-04F4F6BC1CDC}"/>
                </a:ext>
              </a:extLst>
            </p:cNvPr>
            <p:cNvGrpSpPr/>
            <p:nvPr/>
          </p:nvGrpSpPr>
          <p:grpSpPr>
            <a:xfrm>
              <a:off x="5081364" y="4475548"/>
              <a:ext cx="2560742" cy="1252508"/>
              <a:chOff x="4646243" y="3785561"/>
              <a:chExt cx="2560742" cy="1252508"/>
            </a:xfrm>
          </p:grpSpPr>
          <p:cxnSp>
            <p:nvCxnSpPr>
              <p:cNvPr id="204" name="Straight Connector 203">
                <a:extLst>
                  <a:ext uri="{FF2B5EF4-FFF2-40B4-BE49-F238E27FC236}">
                    <a16:creationId xmlns:a16="http://schemas.microsoft.com/office/drawing/2014/main" id="{A54F0436-CEC8-4154-AD62-76EA57CC26F1}"/>
                  </a:ext>
                </a:extLst>
              </p:cNvPr>
              <p:cNvCxnSpPr>
                <a:cxnSpLocks/>
                <a:stCxn id="211" idx="6"/>
                <a:endCxn id="244" idx="2"/>
              </p:cNvCxnSpPr>
              <p:nvPr/>
            </p:nvCxnSpPr>
            <p:spPr>
              <a:xfrm flipV="1">
                <a:off x="4700243" y="3857435"/>
                <a:ext cx="2452742" cy="126"/>
              </a:xfrm>
              <a:prstGeom prst="line">
                <a:avLst/>
              </a:prstGeom>
              <a:noFill/>
              <a:ln w="19050" cap="flat" cmpd="sng" algn="ctr">
                <a:solidFill>
                  <a:srgbClr val="E7E6E6">
                    <a:lumMod val="25000"/>
                  </a:srgbClr>
                </a:solidFill>
                <a:prstDash val="solid"/>
                <a:miter lim="800000"/>
              </a:ln>
              <a:effectLst/>
            </p:spPr>
          </p:cxnSp>
          <p:sp>
            <p:nvSpPr>
              <p:cNvPr id="205" name="Oval 204">
                <a:extLst>
                  <a:ext uri="{FF2B5EF4-FFF2-40B4-BE49-F238E27FC236}">
                    <a16:creationId xmlns:a16="http://schemas.microsoft.com/office/drawing/2014/main" id="{72235759-F9D4-4E6D-B7E9-8EE0D5BFCCFC}"/>
                  </a:ext>
                </a:extLst>
              </p:cNvPr>
              <p:cNvSpPr>
                <a:spLocks noChangeAspect="1"/>
              </p:cNvSpPr>
              <p:nvPr/>
            </p:nvSpPr>
            <p:spPr>
              <a:xfrm>
                <a:off x="4822247" y="378556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06" name="Oval 205">
                <a:extLst>
                  <a:ext uri="{FF2B5EF4-FFF2-40B4-BE49-F238E27FC236}">
                    <a16:creationId xmlns:a16="http://schemas.microsoft.com/office/drawing/2014/main" id="{1D5A9C77-2973-4A95-B0F9-A7A4AA368473}"/>
                  </a:ext>
                </a:extLst>
              </p:cNvPr>
              <p:cNvSpPr>
                <a:spLocks noChangeAspect="1"/>
              </p:cNvSpPr>
              <p:nvPr/>
            </p:nvSpPr>
            <p:spPr>
              <a:xfrm>
                <a:off x="5165095" y="378556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07" name="Oval 206">
                <a:extLst>
                  <a:ext uri="{FF2B5EF4-FFF2-40B4-BE49-F238E27FC236}">
                    <a16:creationId xmlns:a16="http://schemas.microsoft.com/office/drawing/2014/main" id="{00195508-9DC7-43E7-A32D-FB8A1F84DC76}"/>
                  </a:ext>
                </a:extLst>
              </p:cNvPr>
              <p:cNvSpPr>
                <a:spLocks noChangeAspect="1"/>
              </p:cNvSpPr>
              <p:nvPr/>
            </p:nvSpPr>
            <p:spPr>
              <a:xfrm>
                <a:off x="5507943" y="378556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08" name="Oval 207">
                <a:extLst>
                  <a:ext uri="{FF2B5EF4-FFF2-40B4-BE49-F238E27FC236}">
                    <a16:creationId xmlns:a16="http://schemas.microsoft.com/office/drawing/2014/main" id="{83FC2912-098A-4D54-AD50-FC07DC742A2F}"/>
                  </a:ext>
                </a:extLst>
              </p:cNvPr>
              <p:cNvSpPr>
                <a:spLocks noChangeAspect="1"/>
              </p:cNvSpPr>
              <p:nvPr/>
            </p:nvSpPr>
            <p:spPr>
              <a:xfrm>
                <a:off x="5850791" y="378556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09" name="Oval 208">
                <a:extLst>
                  <a:ext uri="{FF2B5EF4-FFF2-40B4-BE49-F238E27FC236}">
                    <a16:creationId xmlns:a16="http://schemas.microsoft.com/office/drawing/2014/main" id="{37257C4E-5FB2-499E-84ED-1B3C34D36A08}"/>
                  </a:ext>
                </a:extLst>
              </p:cNvPr>
              <p:cNvSpPr>
                <a:spLocks noChangeAspect="1"/>
              </p:cNvSpPr>
              <p:nvPr/>
            </p:nvSpPr>
            <p:spPr>
              <a:xfrm>
                <a:off x="6193639" y="378556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0" name="Oval 209">
                <a:extLst>
                  <a:ext uri="{FF2B5EF4-FFF2-40B4-BE49-F238E27FC236}">
                    <a16:creationId xmlns:a16="http://schemas.microsoft.com/office/drawing/2014/main" id="{EF4E1E5B-A660-4074-8D95-6BD1F5603950}"/>
                  </a:ext>
                </a:extLst>
              </p:cNvPr>
              <p:cNvSpPr>
                <a:spLocks noChangeAspect="1"/>
              </p:cNvSpPr>
              <p:nvPr/>
            </p:nvSpPr>
            <p:spPr>
              <a:xfrm>
                <a:off x="6536487" y="378556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1" name="Oval 210">
                <a:extLst>
                  <a:ext uri="{FF2B5EF4-FFF2-40B4-BE49-F238E27FC236}">
                    <a16:creationId xmlns:a16="http://schemas.microsoft.com/office/drawing/2014/main" id="{FA7D9049-AACA-4F6A-B5FA-8573E438F774}"/>
                  </a:ext>
                </a:extLst>
              </p:cNvPr>
              <p:cNvSpPr>
                <a:spLocks noChangeAspect="1"/>
              </p:cNvSpPr>
              <p:nvPr/>
            </p:nvSpPr>
            <p:spPr>
              <a:xfrm>
                <a:off x="4646243" y="3830561"/>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12" name="Straight Connector 211">
                <a:extLst>
                  <a:ext uri="{FF2B5EF4-FFF2-40B4-BE49-F238E27FC236}">
                    <a16:creationId xmlns:a16="http://schemas.microsoft.com/office/drawing/2014/main" id="{75F380ED-7D40-42F9-A2CB-366F81761A00}"/>
                  </a:ext>
                </a:extLst>
              </p:cNvPr>
              <p:cNvCxnSpPr>
                <a:cxnSpLocks/>
                <a:stCxn id="219" idx="6"/>
                <a:endCxn id="245" idx="2"/>
              </p:cNvCxnSpPr>
              <p:nvPr/>
            </p:nvCxnSpPr>
            <p:spPr>
              <a:xfrm flipV="1">
                <a:off x="4700243" y="4134562"/>
                <a:ext cx="2452742" cy="126"/>
              </a:xfrm>
              <a:prstGeom prst="line">
                <a:avLst/>
              </a:prstGeom>
              <a:noFill/>
              <a:ln w="19050" cap="flat" cmpd="sng" algn="ctr">
                <a:solidFill>
                  <a:srgbClr val="E7E6E6">
                    <a:lumMod val="25000"/>
                  </a:srgbClr>
                </a:solidFill>
                <a:prstDash val="solid"/>
                <a:miter lim="800000"/>
              </a:ln>
              <a:effectLst/>
            </p:spPr>
          </p:cxnSp>
          <p:sp>
            <p:nvSpPr>
              <p:cNvPr id="213" name="Oval 212">
                <a:extLst>
                  <a:ext uri="{FF2B5EF4-FFF2-40B4-BE49-F238E27FC236}">
                    <a16:creationId xmlns:a16="http://schemas.microsoft.com/office/drawing/2014/main" id="{C32C33F3-E0A1-402C-BB19-F2FD293780E7}"/>
                  </a:ext>
                </a:extLst>
              </p:cNvPr>
              <p:cNvSpPr>
                <a:spLocks noChangeAspect="1"/>
              </p:cNvSpPr>
              <p:nvPr/>
            </p:nvSpPr>
            <p:spPr>
              <a:xfrm>
                <a:off x="4822247" y="4062688"/>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4" name="Oval 213">
                <a:extLst>
                  <a:ext uri="{FF2B5EF4-FFF2-40B4-BE49-F238E27FC236}">
                    <a16:creationId xmlns:a16="http://schemas.microsoft.com/office/drawing/2014/main" id="{78F97487-BDC0-48AF-A85E-2D7BFEFB3257}"/>
                  </a:ext>
                </a:extLst>
              </p:cNvPr>
              <p:cNvSpPr>
                <a:spLocks noChangeAspect="1"/>
              </p:cNvSpPr>
              <p:nvPr/>
            </p:nvSpPr>
            <p:spPr>
              <a:xfrm>
                <a:off x="5165095" y="4062688"/>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5" name="Oval 214">
                <a:extLst>
                  <a:ext uri="{FF2B5EF4-FFF2-40B4-BE49-F238E27FC236}">
                    <a16:creationId xmlns:a16="http://schemas.microsoft.com/office/drawing/2014/main" id="{509F7793-888F-4953-8C72-8B0FC113820F}"/>
                  </a:ext>
                </a:extLst>
              </p:cNvPr>
              <p:cNvSpPr>
                <a:spLocks noChangeAspect="1"/>
              </p:cNvSpPr>
              <p:nvPr/>
            </p:nvSpPr>
            <p:spPr>
              <a:xfrm>
                <a:off x="5507943" y="4062688"/>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6" name="Oval 215">
                <a:extLst>
                  <a:ext uri="{FF2B5EF4-FFF2-40B4-BE49-F238E27FC236}">
                    <a16:creationId xmlns:a16="http://schemas.microsoft.com/office/drawing/2014/main" id="{3DFC4FFD-A655-4473-8E74-8F5C2218F5D3}"/>
                  </a:ext>
                </a:extLst>
              </p:cNvPr>
              <p:cNvSpPr>
                <a:spLocks noChangeAspect="1"/>
              </p:cNvSpPr>
              <p:nvPr/>
            </p:nvSpPr>
            <p:spPr>
              <a:xfrm>
                <a:off x="5850791" y="4062688"/>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7" name="Oval 216">
                <a:extLst>
                  <a:ext uri="{FF2B5EF4-FFF2-40B4-BE49-F238E27FC236}">
                    <a16:creationId xmlns:a16="http://schemas.microsoft.com/office/drawing/2014/main" id="{76448F90-E49D-4CBD-A4A7-DA2781B46763}"/>
                  </a:ext>
                </a:extLst>
              </p:cNvPr>
              <p:cNvSpPr>
                <a:spLocks noChangeAspect="1"/>
              </p:cNvSpPr>
              <p:nvPr/>
            </p:nvSpPr>
            <p:spPr>
              <a:xfrm>
                <a:off x="6193639" y="4062688"/>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8" name="Oval 217">
                <a:extLst>
                  <a:ext uri="{FF2B5EF4-FFF2-40B4-BE49-F238E27FC236}">
                    <a16:creationId xmlns:a16="http://schemas.microsoft.com/office/drawing/2014/main" id="{E9110BF8-1F54-431A-9561-9CD214D0E435}"/>
                  </a:ext>
                </a:extLst>
              </p:cNvPr>
              <p:cNvSpPr>
                <a:spLocks noChangeAspect="1"/>
              </p:cNvSpPr>
              <p:nvPr/>
            </p:nvSpPr>
            <p:spPr>
              <a:xfrm>
                <a:off x="6536487" y="4062688"/>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9" name="Oval 218">
                <a:extLst>
                  <a:ext uri="{FF2B5EF4-FFF2-40B4-BE49-F238E27FC236}">
                    <a16:creationId xmlns:a16="http://schemas.microsoft.com/office/drawing/2014/main" id="{A20063CA-90BB-45B1-9610-091BB156D778}"/>
                  </a:ext>
                </a:extLst>
              </p:cNvPr>
              <p:cNvSpPr>
                <a:spLocks noChangeAspect="1"/>
              </p:cNvSpPr>
              <p:nvPr/>
            </p:nvSpPr>
            <p:spPr>
              <a:xfrm>
                <a:off x="4646243" y="4107688"/>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20" name="Straight Connector 219">
                <a:extLst>
                  <a:ext uri="{FF2B5EF4-FFF2-40B4-BE49-F238E27FC236}">
                    <a16:creationId xmlns:a16="http://schemas.microsoft.com/office/drawing/2014/main" id="{516EAD63-2E04-42FA-95FD-967F9EA0AD47}"/>
                  </a:ext>
                </a:extLst>
              </p:cNvPr>
              <p:cNvCxnSpPr>
                <a:cxnSpLocks/>
                <a:stCxn id="227" idx="6"/>
                <a:endCxn id="246" idx="2"/>
              </p:cNvCxnSpPr>
              <p:nvPr/>
            </p:nvCxnSpPr>
            <p:spPr>
              <a:xfrm flipV="1">
                <a:off x="4700243" y="4411689"/>
                <a:ext cx="2452742" cy="126"/>
              </a:xfrm>
              <a:prstGeom prst="line">
                <a:avLst/>
              </a:prstGeom>
              <a:noFill/>
              <a:ln w="19050" cap="flat" cmpd="sng" algn="ctr">
                <a:solidFill>
                  <a:srgbClr val="E7E6E6">
                    <a:lumMod val="25000"/>
                  </a:srgbClr>
                </a:solidFill>
                <a:prstDash val="solid"/>
                <a:miter lim="800000"/>
              </a:ln>
              <a:effectLst/>
            </p:spPr>
          </p:cxnSp>
          <p:sp>
            <p:nvSpPr>
              <p:cNvPr id="221" name="Oval 220">
                <a:extLst>
                  <a:ext uri="{FF2B5EF4-FFF2-40B4-BE49-F238E27FC236}">
                    <a16:creationId xmlns:a16="http://schemas.microsoft.com/office/drawing/2014/main" id="{CAE2A5C0-D7F0-4BA1-8643-0ADE42D99306}"/>
                  </a:ext>
                </a:extLst>
              </p:cNvPr>
              <p:cNvSpPr>
                <a:spLocks noChangeAspect="1"/>
              </p:cNvSpPr>
              <p:nvPr/>
            </p:nvSpPr>
            <p:spPr>
              <a:xfrm>
                <a:off x="4822247" y="433981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2" name="Oval 221">
                <a:extLst>
                  <a:ext uri="{FF2B5EF4-FFF2-40B4-BE49-F238E27FC236}">
                    <a16:creationId xmlns:a16="http://schemas.microsoft.com/office/drawing/2014/main" id="{E260C9F3-FA97-42BF-8099-EFEE7C2E649D}"/>
                  </a:ext>
                </a:extLst>
              </p:cNvPr>
              <p:cNvSpPr>
                <a:spLocks noChangeAspect="1"/>
              </p:cNvSpPr>
              <p:nvPr/>
            </p:nvSpPr>
            <p:spPr>
              <a:xfrm>
                <a:off x="5165095" y="433981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3" name="Oval 222">
                <a:extLst>
                  <a:ext uri="{FF2B5EF4-FFF2-40B4-BE49-F238E27FC236}">
                    <a16:creationId xmlns:a16="http://schemas.microsoft.com/office/drawing/2014/main" id="{F8F7D8DE-D326-4D16-925B-E598DA1B830D}"/>
                  </a:ext>
                </a:extLst>
              </p:cNvPr>
              <p:cNvSpPr>
                <a:spLocks noChangeAspect="1"/>
              </p:cNvSpPr>
              <p:nvPr/>
            </p:nvSpPr>
            <p:spPr>
              <a:xfrm>
                <a:off x="5507943" y="433981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4" name="Oval 223">
                <a:extLst>
                  <a:ext uri="{FF2B5EF4-FFF2-40B4-BE49-F238E27FC236}">
                    <a16:creationId xmlns:a16="http://schemas.microsoft.com/office/drawing/2014/main" id="{B51A71AB-A7F5-40BC-A2C8-3EDC84F216C6}"/>
                  </a:ext>
                </a:extLst>
              </p:cNvPr>
              <p:cNvSpPr>
                <a:spLocks noChangeAspect="1"/>
              </p:cNvSpPr>
              <p:nvPr/>
            </p:nvSpPr>
            <p:spPr>
              <a:xfrm>
                <a:off x="5850791" y="433981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5" name="Oval 224">
                <a:extLst>
                  <a:ext uri="{FF2B5EF4-FFF2-40B4-BE49-F238E27FC236}">
                    <a16:creationId xmlns:a16="http://schemas.microsoft.com/office/drawing/2014/main" id="{E54AFF67-455D-4FA8-9920-E1BA7790917E}"/>
                  </a:ext>
                </a:extLst>
              </p:cNvPr>
              <p:cNvSpPr>
                <a:spLocks noChangeAspect="1"/>
              </p:cNvSpPr>
              <p:nvPr/>
            </p:nvSpPr>
            <p:spPr>
              <a:xfrm>
                <a:off x="6193639" y="433981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6" name="Oval 225">
                <a:extLst>
                  <a:ext uri="{FF2B5EF4-FFF2-40B4-BE49-F238E27FC236}">
                    <a16:creationId xmlns:a16="http://schemas.microsoft.com/office/drawing/2014/main" id="{73686F67-8F3F-45DF-A7C5-35ED0A4BF966}"/>
                  </a:ext>
                </a:extLst>
              </p:cNvPr>
              <p:cNvSpPr>
                <a:spLocks noChangeAspect="1"/>
              </p:cNvSpPr>
              <p:nvPr/>
            </p:nvSpPr>
            <p:spPr>
              <a:xfrm>
                <a:off x="6536487" y="433981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7" name="Oval 226">
                <a:extLst>
                  <a:ext uri="{FF2B5EF4-FFF2-40B4-BE49-F238E27FC236}">
                    <a16:creationId xmlns:a16="http://schemas.microsoft.com/office/drawing/2014/main" id="{8FAC1B04-1B0A-4CD9-8981-D5681214BFC8}"/>
                  </a:ext>
                </a:extLst>
              </p:cNvPr>
              <p:cNvSpPr>
                <a:spLocks noChangeAspect="1"/>
              </p:cNvSpPr>
              <p:nvPr/>
            </p:nvSpPr>
            <p:spPr>
              <a:xfrm>
                <a:off x="4646243" y="4384815"/>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28" name="Straight Connector 227">
                <a:extLst>
                  <a:ext uri="{FF2B5EF4-FFF2-40B4-BE49-F238E27FC236}">
                    <a16:creationId xmlns:a16="http://schemas.microsoft.com/office/drawing/2014/main" id="{F9E07575-22F1-4A0E-AE05-A540B75E5C22}"/>
                  </a:ext>
                </a:extLst>
              </p:cNvPr>
              <p:cNvCxnSpPr>
                <a:cxnSpLocks/>
                <a:stCxn id="235" idx="6"/>
                <a:endCxn id="247" idx="2"/>
              </p:cNvCxnSpPr>
              <p:nvPr/>
            </p:nvCxnSpPr>
            <p:spPr>
              <a:xfrm flipV="1">
                <a:off x="4700243" y="4688816"/>
                <a:ext cx="2452742" cy="126"/>
              </a:xfrm>
              <a:prstGeom prst="line">
                <a:avLst/>
              </a:prstGeom>
              <a:noFill/>
              <a:ln w="19050" cap="flat" cmpd="sng" algn="ctr">
                <a:solidFill>
                  <a:srgbClr val="E7E6E6">
                    <a:lumMod val="25000"/>
                  </a:srgbClr>
                </a:solidFill>
                <a:prstDash val="solid"/>
                <a:miter lim="800000"/>
              </a:ln>
              <a:effectLst/>
            </p:spPr>
          </p:cxnSp>
          <p:sp>
            <p:nvSpPr>
              <p:cNvPr id="229" name="Oval 228">
                <a:extLst>
                  <a:ext uri="{FF2B5EF4-FFF2-40B4-BE49-F238E27FC236}">
                    <a16:creationId xmlns:a16="http://schemas.microsoft.com/office/drawing/2014/main" id="{29F2886A-147D-40FA-BEAC-B0B541A053CF}"/>
                  </a:ext>
                </a:extLst>
              </p:cNvPr>
              <p:cNvSpPr>
                <a:spLocks noChangeAspect="1"/>
              </p:cNvSpPr>
              <p:nvPr/>
            </p:nvSpPr>
            <p:spPr>
              <a:xfrm>
                <a:off x="4822247" y="46169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30" name="Oval 229">
                <a:extLst>
                  <a:ext uri="{FF2B5EF4-FFF2-40B4-BE49-F238E27FC236}">
                    <a16:creationId xmlns:a16="http://schemas.microsoft.com/office/drawing/2014/main" id="{DCA8EB55-B6A1-4AA9-B6EE-509DD28CB2E7}"/>
                  </a:ext>
                </a:extLst>
              </p:cNvPr>
              <p:cNvSpPr>
                <a:spLocks noChangeAspect="1"/>
              </p:cNvSpPr>
              <p:nvPr/>
            </p:nvSpPr>
            <p:spPr>
              <a:xfrm>
                <a:off x="5165095" y="46169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31" name="Oval 230">
                <a:extLst>
                  <a:ext uri="{FF2B5EF4-FFF2-40B4-BE49-F238E27FC236}">
                    <a16:creationId xmlns:a16="http://schemas.microsoft.com/office/drawing/2014/main" id="{82C79248-8C84-401E-AA40-3168A9FB07D6}"/>
                  </a:ext>
                </a:extLst>
              </p:cNvPr>
              <p:cNvSpPr>
                <a:spLocks noChangeAspect="1"/>
              </p:cNvSpPr>
              <p:nvPr/>
            </p:nvSpPr>
            <p:spPr>
              <a:xfrm>
                <a:off x="5507943" y="46169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32" name="Oval 231">
                <a:extLst>
                  <a:ext uri="{FF2B5EF4-FFF2-40B4-BE49-F238E27FC236}">
                    <a16:creationId xmlns:a16="http://schemas.microsoft.com/office/drawing/2014/main" id="{C0123D61-CFC7-449B-8697-BB439F8BB593}"/>
                  </a:ext>
                </a:extLst>
              </p:cNvPr>
              <p:cNvSpPr>
                <a:spLocks noChangeAspect="1"/>
              </p:cNvSpPr>
              <p:nvPr/>
            </p:nvSpPr>
            <p:spPr>
              <a:xfrm>
                <a:off x="5850791" y="46169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33" name="Oval 232">
                <a:extLst>
                  <a:ext uri="{FF2B5EF4-FFF2-40B4-BE49-F238E27FC236}">
                    <a16:creationId xmlns:a16="http://schemas.microsoft.com/office/drawing/2014/main" id="{46AA532C-9675-4093-A929-BBC796551581}"/>
                  </a:ext>
                </a:extLst>
              </p:cNvPr>
              <p:cNvSpPr>
                <a:spLocks noChangeAspect="1"/>
              </p:cNvSpPr>
              <p:nvPr/>
            </p:nvSpPr>
            <p:spPr>
              <a:xfrm>
                <a:off x="6193639" y="46169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34" name="Oval 233">
                <a:extLst>
                  <a:ext uri="{FF2B5EF4-FFF2-40B4-BE49-F238E27FC236}">
                    <a16:creationId xmlns:a16="http://schemas.microsoft.com/office/drawing/2014/main" id="{3479A159-CED2-459C-AA66-8C121F0A0ECA}"/>
                  </a:ext>
                </a:extLst>
              </p:cNvPr>
              <p:cNvSpPr>
                <a:spLocks noChangeAspect="1"/>
              </p:cNvSpPr>
              <p:nvPr/>
            </p:nvSpPr>
            <p:spPr>
              <a:xfrm>
                <a:off x="6536487" y="461694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35" name="Oval 234">
                <a:extLst>
                  <a:ext uri="{FF2B5EF4-FFF2-40B4-BE49-F238E27FC236}">
                    <a16:creationId xmlns:a16="http://schemas.microsoft.com/office/drawing/2014/main" id="{A8545180-EF73-4C9C-A3F1-BF7E08A8F0F7}"/>
                  </a:ext>
                </a:extLst>
              </p:cNvPr>
              <p:cNvSpPr>
                <a:spLocks noChangeAspect="1"/>
              </p:cNvSpPr>
              <p:nvPr/>
            </p:nvSpPr>
            <p:spPr>
              <a:xfrm>
                <a:off x="4646243" y="4661942"/>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36" name="Straight Connector 235">
                <a:extLst>
                  <a:ext uri="{FF2B5EF4-FFF2-40B4-BE49-F238E27FC236}">
                    <a16:creationId xmlns:a16="http://schemas.microsoft.com/office/drawing/2014/main" id="{7BCB13B0-6121-4FFA-9F05-9B5447310B00}"/>
                  </a:ext>
                </a:extLst>
              </p:cNvPr>
              <p:cNvCxnSpPr>
                <a:cxnSpLocks/>
                <a:stCxn id="243" idx="6"/>
                <a:endCxn id="248" idx="2"/>
              </p:cNvCxnSpPr>
              <p:nvPr/>
            </p:nvCxnSpPr>
            <p:spPr>
              <a:xfrm flipV="1">
                <a:off x="4700243" y="4965943"/>
                <a:ext cx="2452742" cy="126"/>
              </a:xfrm>
              <a:prstGeom prst="line">
                <a:avLst/>
              </a:prstGeom>
              <a:noFill/>
              <a:ln w="19050" cap="flat" cmpd="sng" algn="ctr">
                <a:solidFill>
                  <a:srgbClr val="E7E6E6">
                    <a:lumMod val="25000"/>
                  </a:srgbClr>
                </a:solidFill>
                <a:prstDash val="solid"/>
                <a:miter lim="800000"/>
              </a:ln>
              <a:effectLst/>
            </p:spPr>
          </p:cxnSp>
          <p:sp>
            <p:nvSpPr>
              <p:cNvPr id="237" name="Oval 236">
                <a:extLst>
                  <a:ext uri="{FF2B5EF4-FFF2-40B4-BE49-F238E27FC236}">
                    <a16:creationId xmlns:a16="http://schemas.microsoft.com/office/drawing/2014/main" id="{DB112E99-AEE9-4E84-BE16-A95FC6F0F2A6}"/>
                  </a:ext>
                </a:extLst>
              </p:cNvPr>
              <p:cNvSpPr>
                <a:spLocks noChangeAspect="1"/>
              </p:cNvSpPr>
              <p:nvPr/>
            </p:nvSpPr>
            <p:spPr>
              <a:xfrm>
                <a:off x="4822247" y="48940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38" name="Oval 237">
                <a:extLst>
                  <a:ext uri="{FF2B5EF4-FFF2-40B4-BE49-F238E27FC236}">
                    <a16:creationId xmlns:a16="http://schemas.microsoft.com/office/drawing/2014/main" id="{755E3287-8BB8-48CD-9D24-90CBCA40E92A}"/>
                  </a:ext>
                </a:extLst>
              </p:cNvPr>
              <p:cNvSpPr>
                <a:spLocks noChangeAspect="1"/>
              </p:cNvSpPr>
              <p:nvPr/>
            </p:nvSpPr>
            <p:spPr>
              <a:xfrm>
                <a:off x="5165095" y="48940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39" name="Oval 238">
                <a:extLst>
                  <a:ext uri="{FF2B5EF4-FFF2-40B4-BE49-F238E27FC236}">
                    <a16:creationId xmlns:a16="http://schemas.microsoft.com/office/drawing/2014/main" id="{72CC8C48-8CCA-4A5D-9DEB-A9405D3AB8D0}"/>
                  </a:ext>
                </a:extLst>
              </p:cNvPr>
              <p:cNvSpPr>
                <a:spLocks noChangeAspect="1"/>
              </p:cNvSpPr>
              <p:nvPr/>
            </p:nvSpPr>
            <p:spPr>
              <a:xfrm>
                <a:off x="5507943" y="48940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40" name="Oval 239">
                <a:extLst>
                  <a:ext uri="{FF2B5EF4-FFF2-40B4-BE49-F238E27FC236}">
                    <a16:creationId xmlns:a16="http://schemas.microsoft.com/office/drawing/2014/main" id="{1C87A020-21CE-4046-93EF-C829E24447F3}"/>
                  </a:ext>
                </a:extLst>
              </p:cNvPr>
              <p:cNvSpPr>
                <a:spLocks noChangeAspect="1"/>
              </p:cNvSpPr>
              <p:nvPr/>
            </p:nvSpPr>
            <p:spPr>
              <a:xfrm>
                <a:off x="5850791" y="48940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41" name="Oval 240">
                <a:extLst>
                  <a:ext uri="{FF2B5EF4-FFF2-40B4-BE49-F238E27FC236}">
                    <a16:creationId xmlns:a16="http://schemas.microsoft.com/office/drawing/2014/main" id="{412225DD-92FA-4E7F-ABD8-816688959192}"/>
                  </a:ext>
                </a:extLst>
              </p:cNvPr>
              <p:cNvSpPr>
                <a:spLocks noChangeAspect="1"/>
              </p:cNvSpPr>
              <p:nvPr/>
            </p:nvSpPr>
            <p:spPr>
              <a:xfrm>
                <a:off x="6193639" y="48940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42" name="Oval 241">
                <a:extLst>
                  <a:ext uri="{FF2B5EF4-FFF2-40B4-BE49-F238E27FC236}">
                    <a16:creationId xmlns:a16="http://schemas.microsoft.com/office/drawing/2014/main" id="{AD96F969-F11A-4852-BCDB-451B4E850C17}"/>
                  </a:ext>
                </a:extLst>
              </p:cNvPr>
              <p:cNvSpPr>
                <a:spLocks noChangeAspect="1"/>
              </p:cNvSpPr>
              <p:nvPr/>
            </p:nvSpPr>
            <p:spPr>
              <a:xfrm>
                <a:off x="6536487" y="489406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43" name="Oval 242">
                <a:extLst>
                  <a:ext uri="{FF2B5EF4-FFF2-40B4-BE49-F238E27FC236}">
                    <a16:creationId xmlns:a16="http://schemas.microsoft.com/office/drawing/2014/main" id="{E0EBA448-EFF6-4A42-9739-F0FC05AA4141}"/>
                  </a:ext>
                </a:extLst>
              </p:cNvPr>
              <p:cNvSpPr>
                <a:spLocks noChangeAspect="1"/>
              </p:cNvSpPr>
              <p:nvPr/>
            </p:nvSpPr>
            <p:spPr>
              <a:xfrm>
                <a:off x="4646243" y="4939069"/>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44" name="Oval 243">
                <a:extLst>
                  <a:ext uri="{FF2B5EF4-FFF2-40B4-BE49-F238E27FC236}">
                    <a16:creationId xmlns:a16="http://schemas.microsoft.com/office/drawing/2014/main" id="{6244A591-3A65-4543-9055-019A14CD02CA}"/>
                  </a:ext>
                </a:extLst>
              </p:cNvPr>
              <p:cNvSpPr>
                <a:spLocks noChangeAspect="1"/>
              </p:cNvSpPr>
              <p:nvPr/>
            </p:nvSpPr>
            <p:spPr>
              <a:xfrm>
                <a:off x="7152985" y="3830435"/>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45" name="Oval 244">
                <a:extLst>
                  <a:ext uri="{FF2B5EF4-FFF2-40B4-BE49-F238E27FC236}">
                    <a16:creationId xmlns:a16="http://schemas.microsoft.com/office/drawing/2014/main" id="{53119029-E6EC-4270-931E-98F409A5463A}"/>
                  </a:ext>
                </a:extLst>
              </p:cNvPr>
              <p:cNvSpPr>
                <a:spLocks noChangeAspect="1"/>
              </p:cNvSpPr>
              <p:nvPr/>
            </p:nvSpPr>
            <p:spPr>
              <a:xfrm>
                <a:off x="7152985" y="4107562"/>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46" name="Oval 245">
                <a:extLst>
                  <a:ext uri="{FF2B5EF4-FFF2-40B4-BE49-F238E27FC236}">
                    <a16:creationId xmlns:a16="http://schemas.microsoft.com/office/drawing/2014/main" id="{819DC30B-B97B-4F22-B0D5-DC61F3486C72}"/>
                  </a:ext>
                </a:extLst>
              </p:cNvPr>
              <p:cNvSpPr>
                <a:spLocks noChangeAspect="1"/>
              </p:cNvSpPr>
              <p:nvPr/>
            </p:nvSpPr>
            <p:spPr>
              <a:xfrm>
                <a:off x="7152985" y="4384689"/>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47" name="Oval 246">
                <a:extLst>
                  <a:ext uri="{FF2B5EF4-FFF2-40B4-BE49-F238E27FC236}">
                    <a16:creationId xmlns:a16="http://schemas.microsoft.com/office/drawing/2014/main" id="{9ED3FAC7-93B7-4586-A4B7-27C6F049E109}"/>
                  </a:ext>
                </a:extLst>
              </p:cNvPr>
              <p:cNvSpPr>
                <a:spLocks noChangeAspect="1"/>
              </p:cNvSpPr>
              <p:nvPr/>
            </p:nvSpPr>
            <p:spPr>
              <a:xfrm>
                <a:off x="7152985" y="4661816"/>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48" name="Oval 247">
                <a:extLst>
                  <a:ext uri="{FF2B5EF4-FFF2-40B4-BE49-F238E27FC236}">
                    <a16:creationId xmlns:a16="http://schemas.microsoft.com/office/drawing/2014/main" id="{79A3A81E-DFEE-4502-96DC-BB3C15E742AA}"/>
                  </a:ext>
                </a:extLst>
              </p:cNvPr>
              <p:cNvSpPr>
                <a:spLocks noChangeAspect="1"/>
              </p:cNvSpPr>
              <p:nvPr/>
            </p:nvSpPr>
            <p:spPr>
              <a:xfrm>
                <a:off x="7152985" y="4938943"/>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49" name="Straight Connector 248">
                <a:extLst>
                  <a:ext uri="{FF2B5EF4-FFF2-40B4-BE49-F238E27FC236}">
                    <a16:creationId xmlns:a16="http://schemas.microsoft.com/office/drawing/2014/main" id="{DF0433D9-40EA-4083-8E3D-7A19ABE66552}"/>
                  </a:ext>
                </a:extLst>
              </p:cNvPr>
              <p:cNvCxnSpPr>
                <a:cxnSpLocks/>
                <a:stCxn id="245" idx="0"/>
                <a:endCxn id="244" idx="4"/>
              </p:cNvCxnSpPr>
              <p:nvPr/>
            </p:nvCxnSpPr>
            <p:spPr>
              <a:xfrm flipV="1">
                <a:off x="7179985" y="3884435"/>
                <a:ext cx="0" cy="223127"/>
              </a:xfrm>
              <a:prstGeom prst="line">
                <a:avLst/>
              </a:prstGeom>
              <a:noFill/>
              <a:ln w="19050" cap="flat" cmpd="sng" algn="ctr">
                <a:solidFill>
                  <a:srgbClr val="E7E6E6">
                    <a:lumMod val="25000"/>
                  </a:srgbClr>
                </a:solidFill>
                <a:prstDash val="solid"/>
                <a:miter lim="800000"/>
              </a:ln>
              <a:effectLst/>
            </p:spPr>
          </p:cxnSp>
          <p:cxnSp>
            <p:nvCxnSpPr>
              <p:cNvPr id="250" name="Straight Connector 249">
                <a:extLst>
                  <a:ext uri="{FF2B5EF4-FFF2-40B4-BE49-F238E27FC236}">
                    <a16:creationId xmlns:a16="http://schemas.microsoft.com/office/drawing/2014/main" id="{6AFA34F7-B5C3-47DA-8A9D-E6B63660AF8B}"/>
                  </a:ext>
                </a:extLst>
              </p:cNvPr>
              <p:cNvCxnSpPr>
                <a:cxnSpLocks/>
                <a:stCxn id="247" idx="0"/>
                <a:endCxn id="246" idx="4"/>
              </p:cNvCxnSpPr>
              <p:nvPr/>
            </p:nvCxnSpPr>
            <p:spPr>
              <a:xfrm flipV="1">
                <a:off x="7179985" y="4438689"/>
                <a:ext cx="0" cy="223127"/>
              </a:xfrm>
              <a:prstGeom prst="line">
                <a:avLst/>
              </a:prstGeom>
              <a:noFill/>
              <a:ln w="19050" cap="flat" cmpd="sng" algn="ctr">
                <a:solidFill>
                  <a:srgbClr val="E7E6E6">
                    <a:lumMod val="25000"/>
                  </a:srgbClr>
                </a:solidFill>
                <a:prstDash val="solid"/>
                <a:miter lim="800000"/>
              </a:ln>
              <a:effectLst/>
            </p:spPr>
          </p:cxnSp>
          <p:cxnSp>
            <p:nvCxnSpPr>
              <p:cNvPr id="251" name="Straight Connector 250">
                <a:extLst>
                  <a:ext uri="{FF2B5EF4-FFF2-40B4-BE49-F238E27FC236}">
                    <a16:creationId xmlns:a16="http://schemas.microsoft.com/office/drawing/2014/main" id="{74CE2E61-18DE-478C-A236-5699828E8090}"/>
                  </a:ext>
                </a:extLst>
              </p:cNvPr>
              <p:cNvCxnSpPr>
                <a:cxnSpLocks/>
                <a:stCxn id="248" idx="0"/>
                <a:endCxn id="247" idx="4"/>
              </p:cNvCxnSpPr>
              <p:nvPr/>
            </p:nvCxnSpPr>
            <p:spPr>
              <a:xfrm flipV="1">
                <a:off x="7179985" y="4715816"/>
                <a:ext cx="0" cy="223127"/>
              </a:xfrm>
              <a:prstGeom prst="line">
                <a:avLst/>
              </a:prstGeom>
              <a:noFill/>
              <a:ln w="19050" cap="flat" cmpd="sng" algn="ctr">
                <a:solidFill>
                  <a:srgbClr val="E7E6E6">
                    <a:lumMod val="25000"/>
                  </a:srgbClr>
                </a:solidFill>
                <a:prstDash val="solid"/>
                <a:miter lim="800000"/>
              </a:ln>
              <a:effectLst/>
            </p:spPr>
          </p:cxnSp>
          <p:cxnSp>
            <p:nvCxnSpPr>
              <p:cNvPr id="252" name="Straight Connector 251">
                <a:extLst>
                  <a:ext uri="{FF2B5EF4-FFF2-40B4-BE49-F238E27FC236}">
                    <a16:creationId xmlns:a16="http://schemas.microsoft.com/office/drawing/2014/main" id="{0DF5195F-0BE0-44E6-9745-D3373DCF888D}"/>
                  </a:ext>
                </a:extLst>
              </p:cNvPr>
              <p:cNvCxnSpPr>
                <a:cxnSpLocks/>
                <a:stCxn id="246" idx="0"/>
                <a:endCxn id="245" idx="4"/>
              </p:cNvCxnSpPr>
              <p:nvPr/>
            </p:nvCxnSpPr>
            <p:spPr>
              <a:xfrm flipV="1">
                <a:off x="7179985" y="4161562"/>
                <a:ext cx="0" cy="223127"/>
              </a:xfrm>
              <a:prstGeom prst="line">
                <a:avLst/>
              </a:prstGeom>
              <a:noFill/>
              <a:ln w="19050" cap="flat" cmpd="sng" algn="ctr">
                <a:solidFill>
                  <a:srgbClr val="E7E6E6">
                    <a:lumMod val="25000"/>
                  </a:srgbClr>
                </a:solidFill>
                <a:prstDash val="solid"/>
                <a:miter lim="800000"/>
              </a:ln>
              <a:effectLst/>
            </p:spPr>
          </p:cxnSp>
          <p:cxnSp>
            <p:nvCxnSpPr>
              <p:cNvPr id="253" name="Straight Connector 252">
                <a:extLst>
                  <a:ext uri="{FF2B5EF4-FFF2-40B4-BE49-F238E27FC236}">
                    <a16:creationId xmlns:a16="http://schemas.microsoft.com/office/drawing/2014/main" id="{8D9BF1F7-6621-4A60-B382-6932535D609A}"/>
                  </a:ext>
                </a:extLst>
              </p:cNvPr>
              <p:cNvCxnSpPr>
                <a:cxnSpLocks/>
                <a:stCxn id="219" idx="0"/>
                <a:endCxn id="211" idx="4"/>
              </p:cNvCxnSpPr>
              <p:nvPr/>
            </p:nvCxnSpPr>
            <p:spPr>
              <a:xfrm flipV="1">
                <a:off x="4673243" y="3884561"/>
                <a:ext cx="0" cy="223127"/>
              </a:xfrm>
              <a:prstGeom prst="line">
                <a:avLst/>
              </a:prstGeom>
              <a:noFill/>
              <a:ln w="19050" cap="flat" cmpd="sng" algn="ctr">
                <a:solidFill>
                  <a:srgbClr val="E7E6E6">
                    <a:lumMod val="25000"/>
                  </a:srgbClr>
                </a:solidFill>
                <a:prstDash val="solid"/>
                <a:miter lim="800000"/>
              </a:ln>
              <a:effectLst/>
            </p:spPr>
          </p:cxnSp>
          <p:cxnSp>
            <p:nvCxnSpPr>
              <p:cNvPr id="254" name="Straight Connector 253">
                <a:extLst>
                  <a:ext uri="{FF2B5EF4-FFF2-40B4-BE49-F238E27FC236}">
                    <a16:creationId xmlns:a16="http://schemas.microsoft.com/office/drawing/2014/main" id="{3B468DDF-573E-4993-9D4D-729C0EA6E048}"/>
                  </a:ext>
                </a:extLst>
              </p:cNvPr>
              <p:cNvCxnSpPr>
                <a:cxnSpLocks/>
                <a:stCxn id="227" idx="0"/>
                <a:endCxn id="219" idx="4"/>
              </p:cNvCxnSpPr>
              <p:nvPr/>
            </p:nvCxnSpPr>
            <p:spPr>
              <a:xfrm flipV="1">
                <a:off x="4673243" y="4161688"/>
                <a:ext cx="0" cy="223127"/>
              </a:xfrm>
              <a:prstGeom prst="line">
                <a:avLst/>
              </a:prstGeom>
              <a:noFill/>
              <a:ln w="19050" cap="flat" cmpd="sng" algn="ctr">
                <a:solidFill>
                  <a:srgbClr val="E7E6E6">
                    <a:lumMod val="25000"/>
                  </a:srgbClr>
                </a:solidFill>
                <a:prstDash val="solid"/>
                <a:miter lim="800000"/>
              </a:ln>
              <a:effectLst/>
            </p:spPr>
          </p:cxnSp>
          <p:cxnSp>
            <p:nvCxnSpPr>
              <p:cNvPr id="255" name="Straight Connector 254">
                <a:extLst>
                  <a:ext uri="{FF2B5EF4-FFF2-40B4-BE49-F238E27FC236}">
                    <a16:creationId xmlns:a16="http://schemas.microsoft.com/office/drawing/2014/main" id="{AE72D72B-4C17-48FF-8D34-B78AA3437691}"/>
                  </a:ext>
                </a:extLst>
              </p:cNvPr>
              <p:cNvCxnSpPr>
                <a:cxnSpLocks/>
                <a:stCxn id="235" idx="0"/>
                <a:endCxn id="227" idx="4"/>
              </p:cNvCxnSpPr>
              <p:nvPr/>
            </p:nvCxnSpPr>
            <p:spPr>
              <a:xfrm flipV="1">
                <a:off x="4673243" y="4438815"/>
                <a:ext cx="0" cy="223127"/>
              </a:xfrm>
              <a:prstGeom prst="line">
                <a:avLst/>
              </a:prstGeom>
              <a:noFill/>
              <a:ln w="19050" cap="flat" cmpd="sng" algn="ctr">
                <a:solidFill>
                  <a:srgbClr val="E7E6E6">
                    <a:lumMod val="25000"/>
                  </a:srgbClr>
                </a:solidFill>
                <a:prstDash val="solid"/>
                <a:miter lim="800000"/>
              </a:ln>
              <a:effectLst/>
            </p:spPr>
          </p:cxnSp>
          <p:cxnSp>
            <p:nvCxnSpPr>
              <p:cNvPr id="256" name="Straight Connector 255">
                <a:extLst>
                  <a:ext uri="{FF2B5EF4-FFF2-40B4-BE49-F238E27FC236}">
                    <a16:creationId xmlns:a16="http://schemas.microsoft.com/office/drawing/2014/main" id="{DF4A50C8-7767-44CB-9FFF-F408518565DD}"/>
                  </a:ext>
                </a:extLst>
              </p:cNvPr>
              <p:cNvCxnSpPr>
                <a:cxnSpLocks/>
                <a:stCxn id="243" idx="0"/>
                <a:endCxn id="235" idx="4"/>
              </p:cNvCxnSpPr>
              <p:nvPr/>
            </p:nvCxnSpPr>
            <p:spPr>
              <a:xfrm flipV="1">
                <a:off x="4673243" y="4715942"/>
                <a:ext cx="0" cy="223127"/>
              </a:xfrm>
              <a:prstGeom prst="line">
                <a:avLst/>
              </a:prstGeom>
              <a:noFill/>
              <a:ln w="19050" cap="flat" cmpd="sng" algn="ctr">
                <a:solidFill>
                  <a:srgbClr val="E7E6E6">
                    <a:lumMod val="25000"/>
                  </a:srgbClr>
                </a:solidFill>
                <a:prstDash val="solid"/>
                <a:miter lim="800000"/>
              </a:ln>
              <a:effectLst/>
            </p:spPr>
          </p:cxnSp>
        </p:grpSp>
        <p:grpSp>
          <p:nvGrpSpPr>
            <p:cNvPr id="74" name="Group 73">
              <a:extLst>
                <a:ext uri="{FF2B5EF4-FFF2-40B4-BE49-F238E27FC236}">
                  <a16:creationId xmlns:a16="http://schemas.microsoft.com/office/drawing/2014/main" id="{59D1B258-CA64-4EBF-A01C-015AEEC4CCE8}"/>
                </a:ext>
              </a:extLst>
            </p:cNvPr>
            <p:cNvGrpSpPr/>
            <p:nvPr/>
          </p:nvGrpSpPr>
          <p:grpSpPr>
            <a:xfrm>
              <a:off x="5082504" y="5852192"/>
              <a:ext cx="2559600" cy="421127"/>
              <a:chOff x="4646243" y="5297732"/>
              <a:chExt cx="2559600" cy="421127"/>
            </a:xfrm>
          </p:grpSpPr>
          <p:cxnSp>
            <p:nvCxnSpPr>
              <p:cNvPr id="192" name="Straight Connector 191">
                <a:extLst>
                  <a:ext uri="{FF2B5EF4-FFF2-40B4-BE49-F238E27FC236}">
                    <a16:creationId xmlns:a16="http://schemas.microsoft.com/office/drawing/2014/main" id="{0185E145-CE3C-4B52-A79E-EDED521C5717}"/>
                  </a:ext>
                </a:extLst>
              </p:cNvPr>
              <p:cNvCxnSpPr>
                <a:cxnSpLocks/>
                <a:stCxn id="195" idx="6"/>
                <a:endCxn id="201" idx="2"/>
              </p:cNvCxnSpPr>
              <p:nvPr/>
            </p:nvCxnSpPr>
            <p:spPr>
              <a:xfrm>
                <a:off x="4700243" y="5369732"/>
                <a:ext cx="2451600" cy="3102"/>
              </a:xfrm>
              <a:prstGeom prst="line">
                <a:avLst/>
              </a:prstGeom>
              <a:noFill/>
              <a:ln w="19050" cap="flat" cmpd="sng" algn="ctr">
                <a:solidFill>
                  <a:srgbClr val="E7E6E6">
                    <a:lumMod val="25000"/>
                  </a:srgbClr>
                </a:solidFill>
                <a:prstDash val="solid"/>
                <a:miter lim="800000"/>
              </a:ln>
              <a:effectLst/>
            </p:spPr>
          </p:cxnSp>
          <p:sp>
            <p:nvSpPr>
              <p:cNvPr id="193" name="Oval 192">
                <a:extLst>
                  <a:ext uri="{FF2B5EF4-FFF2-40B4-BE49-F238E27FC236}">
                    <a16:creationId xmlns:a16="http://schemas.microsoft.com/office/drawing/2014/main" id="{4BE09F26-AF21-4A4D-BD41-931EC002FCC5}"/>
                  </a:ext>
                </a:extLst>
              </p:cNvPr>
              <p:cNvSpPr>
                <a:spLocks noChangeAspect="1"/>
              </p:cNvSpPr>
              <p:nvPr/>
            </p:nvSpPr>
            <p:spPr>
              <a:xfrm>
                <a:off x="4822247" y="529773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94" name="Oval 193">
                <a:extLst>
                  <a:ext uri="{FF2B5EF4-FFF2-40B4-BE49-F238E27FC236}">
                    <a16:creationId xmlns:a16="http://schemas.microsoft.com/office/drawing/2014/main" id="{41F0EB6F-9B94-4D89-AEDB-57256DD56D17}"/>
                  </a:ext>
                </a:extLst>
              </p:cNvPr>
              <p:cNvSpPr>
                <a:spLocks noChangeAspect="1"/>
              </p:cNvSpPr>
              <p:nvPr/>
            </p:nvSpPr>
            <p:spPr>
              <a:xfrm>
                <a:off x="5165095" y="529773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95" name="Oval 194">
                <a:extLst>
                  <a:ext uri="{FF2B5EF4-FFF2-40B4-BE49-F238E27FC236}">
                    <a16:creationId xmlns:a16="http://schemas.microsoft.com/office/drawing/2014/main" id="{58C92DC2-69D5-466E-A541-ABD2B4144E32}"/>
                  </a:ext>
                </a:extLst>
              </p:cNvPr>
              <p:cNvSpPr>
                <a:spLocks noChangeAspect="1"/>
              </p:cNvSpPr>
              <p:nvPr/>
            </p:nvSpPr>
            <p:spPr>
              <a:xfrm>
                <a:off x="4646243" y="5342732"/>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96" name="Straight Connector 195">
                <a:extLst>
                  <a:ext uri="{FF2B5EF4-FFF2-40B4-BE49-F238E27FC236}">
                    <a16:creationId xmlns:a16="http://schemas.microsoft.com/office/drawing/2014/main" id="{5932DB94-A8CE-4FE9-9559-5E80BB0A884F}"/>
                  </a:ext>
                </a:extLst>
              </p:cNvPr>
              <p:cNvCxnSpPr>
                <a:cxnSpLocks/>
                <a:stCxn id="199" idx="6"/>
                <a:endCxn id="202" idx="2"/>
              </p:cNvCxnSpPr>
              <p:nvPr/>
            </p:nvCxnSpPr>
            <p:spPr>
              <a:xfrm>
                <a:off x="4700243" y="5646859"/>
                <a:ext cx="2451600" cy="3102"/>
              </a:xfrm>
              <a:prstGeom prst="line">
                <a:avLst/>
              </a:prstGeom>
              <a:noFill/>
              <a:ln w="19050" cap="flat" cmpd="sng" algn="ctr">
                <a:solidFill>
                  <a:srgbClr val="E7E6E6">
                    <a:lumMod val="25000"/>
                  </a:srgbClr>
                </a:solidFill>
                <a:prstDash val="solid"/>
                <a:miter lim="800000"/>
              </a:ln>
              <a:effectLst/>
            </p:spPr>
          </p:cxnSp>
          <p:sp>
            <p:nvSpPr>
              <p:cNvPr id="197" name="Oval 196">
                <a:extLst>
                  <a:ext uri="{FF2B5EF4-FFF2-40B4-BE49-F238E27FC236}">
                    <a16:creationId xmlns:a16="http://schemas.microsoft.com/office/drawing/2014/main" id="{1BACE50A-80EE-493C-B85D-FF637BDB80FC}"/>
                  </a:ext>
                </a:extLst>
              </p:cNvPr>
              <p:cNvSpPr>
                <a:spLocks noChangeAspect="1"/>
              </p:cNvSpPr>
              <p:nvPr/>
            </p:nvSpPr>
            <p:spPr>
              <a:xfrm>
                <a:off x="4822247" y="557485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98" name="Oval 197">
                <a:extLst>
                  <a:ext uri="{FF2B5EF4-FFF2-40B4-BE49-F238E27FC236}">
                    <a16:creationId xmlns:a16="http://schemas.microsoft.com/office/drawing/2014/main" id="{894BBA74-3A7E-4DC0-A53F-F98E55BCF285}"/>
                  </a:ext>
                </a:extLst>
              </p:cNvPr>
              <p:cNvSpPr>
                <a:spLocks noChangeAspect="1"/>
              </p:cNvSpPr>
              <p:nvPr/>
            </p:nvSpPr>
            <p:spPr>
              <a:xfrm>
                <a:off x="5165095" y="5574859"/>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99" name="Oval 198">
                <a:extLst>
                  <a:ext uri="{FF2B5EF4-FFF2-40B4-BE49-F238E27FC236}">
                    <a16:creationId xmlns:a16="http://schemas.microsoft.com/office/drawing/2014/main" id="{D696DEA4-4D59-434C-BA6C-471A53D43D4E}"/>
                  </a:ext>
                </a:extLst>
              </p:cNvPr>
              <p:cNvSpPr>
                <a:spLocks noChangeAspect="1"/>
              </p:cNvSpPr>
              <p:nvPr/>
            </p:nvSpPr>
            <p:spPr>
              <a:xfrm>
                <a:off x="4646243" y="5619859"/>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00" name="Straight Connector 199">
                <a:extLst>
                  <a:ext uri="{FF2B5EF4-FFF2-40B4-BE49-F238E27FC236}">
                    <a16:creationId xmlns:a16="http://schemas.microsoft.com/office/drawing/2014/main" id="{4ADC118E-81E4-43DE-A7DC-B00D537D5921}"/>
                  </a:ext>
                </a:extLst>
              </p:cNvPr>
              <p:cNvCxnSpPr>
                <a:cxnSpLocks/>
                <a:stCxn id="199" idx="0"/>
                <a:endCxn id="195" idx="4"/>
              </p:cNvCxnSpPr>
              <p:nvPr/>
            </p:nvCxnSpPr>
            <p:spPr>
              <a:xfrm flipV="1">
                <a:off x="4673243" y="5396732"/>
                <a:ext cx="0" cy="223127"/>
              </a:xfrm>
              <a:prstGeom prst="line">
                <a:avLst/>
              </a:prstGeom>
              <a:noFill/>
              <a:ln w="19050" cap="flat" cmpd="sng" algn="ctr">
                <a:solidFill>
                  <a:srgbClr val="E7E6E6">
                    <a:lumMod val="25000"/>
                  </a:srgbClr>
                </a:solidFill>
                <a:prstDash val="solid"/>
                <a:miter lim="800000"/>
              </a:ln>
              <a:effectLst/>
            </p:spPr>
          </p:cxnSp>
          <p:sp>
            <p:nvSpPr>
              <p:cNvPr id="201" name="Oval 200">
                <a:extLst>
                  <a:ext uri="{FF2B5EF4-FFF2-40B4-BE49-F238E27FC236}">
                    <a16:creationId xmlns:a16="http://schemas.microsoft.com/office/drawing/2014/main" id="{C580C1A1-AB51-409C-8D09-F39971308120}"/>
                  </a:ext>
                </a:extLst>
              </p:cNvPr>
              <p:cNvSpPr>
                <a:spLocks noChangeAspect="1"/>
              </p:cNvSpPr>
              <p:nvPr/>
            </p:nvSpPr>
            <p:spPr>
              <a:xfrm>
                <a:off x="7151843" y="5345834"/>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02" name="Oval 201">
                <a:extLst>
                  <a:ext uri="{FF2B5EF4-FFF2-40B4-BE49-F238E27FC236}">
                    <a16:creationId xmlns:a16="http://schemas.microsoft.com/office/drawing/2014/main" id="{88F90122-4191-4807-B8A2-28E64F8DA64F}"/>
                  </a:ext>
                </a:extLst>
              </p:cNvPr>
              <p:cNvSpPr>
                <a:spLocks noChangeAspect="1"/>
              </p:cNvSpPr>
              <p:nvPr/>
            </p:nvSpPr>
            <p:spPr>
              <a:xfrm>
                <a:off x="7151843" y="5622961"/>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03" name="Straight Connector 202">
                <a:extLst>
                  <a:ext uri="{FF2B5EF4-FFF2-40B4-BE49-F238E27FC236}">
                    <a16:creationId xmlns:a16="http://schemas.microsoft.com/office/drawing/2014/main" id="{ECE5D2AB-2435-4472-B499-5AFAE0396AA6}"/>
                  </a:ext>
                </a:extLst>
              </p:cNvPr>
              <p:cNvCxnSpPr>
                <a:cxnSpLocks/>
                <a:stCxn id="202" idx="0"/>
                <a:endCxn id="201" idx="4"/>
              </p:cNvCxnSpPr>
              <p:nvPr/>
            </p:nvCxnSpPr>
            <p:spPr>
              <a:xfrm flipV="1">
                <a:off x="7178843" y="5399834"/>
                <a:ext cx="0" cy="223127"/>
              </a:xfrm>
              <a:prstGeom prst="line">
                <a:avLst/>
              </a:prstGeom>
              <a:noFill/>
              <a:ln w="19050" cap="flat" cmpd="sng" algn="ctr">
                <a:solidFill>
                  <a:srgbClr val="E7E6E6">
                    <a:lumMod val="25000"/>
                  </a:srgbClr>
                </a:solidFill>
                <a:prstDash val="solid"/>
                <a:miter lim="800000"/>
              </a:ln>
              <a:effectLst/>
            </p:spPr>
          </p:cxnSp>
        </p:grpSp>
        <p:cxnSp>
          <p:nvCxnSpPr>
            <p:cNvPr id="75" name="Straight Connector 74">
              <a:extLst>
                <a:ext uri="{FF2B5EF4-FFF2-40B4-BE49-F238E27FC236}">
                  <a16:creationId xmlns:a16="http://schemas.microsoft.com/office/drawing/2014/main" id="{E029AB0B-5B5B-4634-ACCA-75D0C22E9259}"/>
                </a:ext>
              </a:extLst>
            </p:cNvPr>
            <p:cNvCxnSpPr>
              <a:cxnSpLocks/>
              <a:stCxn id="80" idx="6"/>
              <a:endCxn id="99" idx="2"/>
            </p:cNvCxnSpPr>
            <p:nvPr/>
          </p:nvCxnSpPr>
          <p:spPr>
            <a:xfrm flipV="1">
              <a:off x="7992812" y="3158395"/>
              <a:ext cx="1504971" cy="126"/>
            </a:xfrm>
            <a:prstGeom prst="line">
              <a:avLst/>
            </a:prstGeom>
            <a:noFill/>
            <a:ln w="19050" cap="flat" cmpd="sng" algn="ctr">
              <a:solidFill>
                <a:srgbClr val="E7E6E6">
                  <a:lumMod val="25000"/>
                </a:srgbClr>
              </a:solidFill>
              <a:prstDash val="solid"/>
              <a:miter lim="800000"/>
            </a:ln>
            <a:effectLst/>
          </p:spPr>
        </p:cxnSp>
        <p:sp>
          <p:nvSpPr>
            <p:cNvPr id="76" name="Oval 75">
              <a:extLst>
                <a:ext uri="{FF2B5EF4-FFF2-40B4-BE49-F238E27FC236}">
                  <a16:creationId xmlns:a16="http://schemas.microsoft.com/office/drawing/2014/main" id="{AAA8E0EC-4DFC-4966-8068-6BD4D5A4E11A}"/>
                </a:ext>
              </a:extLst>
            </p:cNvPr>
            <p:cNvSpPr>
              <a:spLocks noChangeAspect="1"/>
            </p:cNvSpPr>
            <p:nvPr/>
          </p:nvSpPr>
          <p:spPr>
            <a:xfrm>
              <a:off x="8114816" y="308652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7" name="Oval 76">
              <a:extLst>
                <a:ext uri="{FF2B5EF4-FFF2-40B4-BE49-F238E27FC236}">
                  <a16:creationId xmlns:a16="http://schemas.microsoft.com/office/drawing/2014/main" id="{6FB6D1EC-D562-4FD8-9BFD-7F033F6C3370}"/>
                </a:ext>
              </a:extLst>
            </p:cNvPr>
            <p:cNvSpPr>
              <a:spLocks noChangeAspect="1"/>
            </p:cNvSpPr>
            <p:nvPr/>
          </p:nvSpPr>
          <p:spPr>
            <a:xfrm>
              <a:off x="8457664" y="308652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8" name="Oval 77">
              <a:extLst>
                <a:ext uri="{FF2B5EF4-FFF2-40B4-BE49-F238E27FC236}">
                  <a16:creationId xmlns:a16="http://schemas.microsoft.com/office/drawing/2014/main" id="{97F9A4A7-BC15-4234-920D-8634227C4F6D}"/>
                </a:ext>
              </a:extLst>
            </p:cNvPr>
            <p:cNvSpPr>
              <a:spLocks noChangeAspect="1"/>
            </p:cNvSpPr>
            <p:nvPr/>
          </p:nvSpPr>
          <p:spPr>
            <a:xfrm>
              <a:off x="8800512" y="308652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9" name="Oval 78">
              <a:extLst>
                <a:ext uri="{FF2B5EF4-FFF2-40B4-BE49-F238E27FC236}">
                  <a16:creationId xmlns:a16="http://schemas.microsoft.com/office/drawing/2014/main" id="{8653173E-AEA9-4ED8-B4E2-FB61A20B9B1C}"/>
                </a:ext>
              </a:extLst>
            </p:cNvPr>
            <p:cNvSpPr>
              <a:spLocks noChangeAspect="1"/>
            </p:cNvSpPr>
            <p:nvPr/>
          </p:nvSpPr>
          <p:spPr>
            <a:xfrm>
              <a:off x="9143360" y="3086521"/>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0" name="Oval 79">
              <a:extLst>
                <a:ext uri="{FF2B5EF4-FFF2-40B4-BE49-F238E27FC236}">
                  <a16:creationId xmlns:a16="http://schemas.microsoft.com/office/drawing/2014/main" id="{DE5BE063-D430-459F-96D4-6B170A73A63D}"/>
                </a:ext>
              </a:extLst>
            </p:cNvPr>
            <p:cNvSpPr>
              <a:spLocks noChangeAspect="1"/>
            </p:cNvSpPr>
            <p:nvPr/>
          </p:nvSpPr>
          <p:spPr>
            <a:xfrm>
              <a:off x="7938812" y="3131521"/>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81" name="Straight Connector 80">
              <a:extLst>
                <a:ext uri="{FF2B5EF4-FFF2-40B4-BE49-F238E27FC236}">
                  <a16:creationId xmlns:a16="http://schemas.microsoft.com/office/drawing/2014/main" id="{C3653689-FC9A-48AC-B484-DDB097A0AFFA}"/>
                </a:ext>
              </a:extLst>
            </p:cNvPr>
            <p:cNvCxnSpPr>
              <a:cxnSpLocks/>
              <a:stCxn id="86" idx="6"/>
              <a:endCxn id="100" idx="2"/>
            </p:cNvCxnSpPr>
            <p:nvPr/>
          </p:nvCxnSpPr>
          <p:spPr>
            <a:xfrm flipV="1">
              <a:off x="7992812" y="3435522"/>
              <a:ext cx="1504971" cy="126"/>
            </a:xfrm>
            <a:prstGeom prst="line">
              <a:avLst/>
            </a:prstGeom>
            <a:noFill/>
            <a:ln w="38100" cap="flat" cmpd="sng" algn="ctr">
              <a:solidFill>
                <a:srgbClr val="ED7D31">
                  <a:lumMod val="75000"/>
                </a:srgbClr>
              </a:solidFill>
              <a:prstDash val="solid"/>
              <a:miter lim="800000"/>
            </a:ln>
            <a:effectLst/>
          </p:spPr>
        </p:cxnSp>
        <p:sp>
          <p:nvSpPr>
            <p:cNvPr id="82" name="Oval 81">
              <a:extLst>
                <a:ext uri="{FF2B5EF4-FFF2-40B4-BE49-F238E27FC236}">
                  <a16:creationId xmlns:a16="http://schemas.microsoft.com/office/drawing/2014/main" id="{7DB0C9F9-EE5B-4182-B587-A57D866E8A19}"/>
                </a:ext>
              </a:extLst>
            </p:cNvPr>
            <p:cNvSpPr>
              <a:spLocks noChangeAspect="1"/>
            </p:cNvSpPr>
            <p:nvPr/>
          </p:nvSpPr>
          <p:spPr>
            <a:xfrm>
              <a:off x="8114816" y="3363648"/>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3" name="Oval 82">
              <a:extLst>
                <a:ext uri="{FF2B5EF4-FFF2-40B4-BE49-F238E27FC236}">
                  <a16:creationId xmlns:a16="http://schemas.microsoft.com/office/drawing/2014/main" id="{D0B93464-7DB9-4462-92B2-19000839E26B}"/>
                </a:ext>
              </a:extLst>
            </p:cNvPr>
            <p:cNvSpPr>
              <a:spLocks noChangeAspect="1"/>
            </p:cNvSpPr>
            <p:nvPr/>
          </p:nvSpPr>
          <p:spPr>
            <a:xfrm>
              <a:off x="8457664" y="3363648"/>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4" name="Oval 83">
              <a:extLst>
                <a:ext uri="{FF2B5EF4-FFF2-40B4-BE49-F238E27FC236}">
                  <a16:creationId xmlns:a16="http://schemas.microsoft.com/office/drawing/2014/main" id="{AB28628F-5F9E-49CC-AA9A-37C4D54A439C}"/>
                </a:ext>
              </a:extLst>
            </p:cNvPr>
            <p:cNvSpPr>
              <a:spLocks noChangeAspect="1"/>
            </p:cNvSpPr>
            <p:nvPr/>
          </p:nvSpPr>
          <p:spPr>
            <a:xfrm>
              <a:off x="8800512" y="3363648"/>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5" name="Oval 84">
              <a:extLst>
                <a:ext uri="{FF2B5EF4-FFF2-40B4-BE49-F238E27FC236}">
                  <a16:creationId xmlns:a16="http://schemas.microsoft.com/office/drawing/2014/main" id="{CAAEA0CC-00F7-40D0-B81A-E53B5F199010}"/>
                </a:ext>
              </a:extLst>
            </p:cNvPr>
            <p:cNvSpPr>
              <a:spLocks noChangeAspect="1"/>
            </p:cNvSpPr>
            <p:nvPr/>
          </p:nvSpPr>
          <p:spPr>
            <a:xfrm>
              <a:off x="9143360" y="3363648"/>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6" name="Oval 85">
              <a:extLst>
                <a:ext uri="{FF2B5EF4-FFF2-40B4-BE49-F238E27FC236}">
                  <a16:creationId xmlns:a16="http://schemas.microsoft.com/office/drawing/2014/main" id="{EBA47E37-63A2-4A83-AC27-989C0E6FE9BC}"/>
                </a:ext>
              </a:extLst>
            </p:cNvPr>
            <p:cNvSpPr>
              <a:spLocks noChangeAspect="1"/>
            </p:cNvSpPr>
            <p:nvPr/>
          </p:nvSpPr>
          <p:spPr>
            <a:xfrm>
              <a:off x="7938812" y="3408648"/>
              <a:ext cx="54000" cy="54000"/>
            </a:xfrm>
            <a:prstGeom prst="ellipse">
              <a:avLst/>
            </a:prstGeom>
            <a:solidFill>
              <a:srgbClr val="ED7D31">
                <a:lumMod val="60000"/>
                <a:lumOff val="40000"/>
              </a:srgbClr>
            </a:solidFill>
            <a:ln w="9525"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87" name="Straight Connector 86">
              <a:extLst>
                <a:ext uri="{FF2B5EF4-FFF2-40B4-BE49-F238E27FC236}">
                  <a16:creationId xmlns:a16="http://schemas.microsoft.com/office/drawing/2014/main" id="{B3005C81-7A75-492D-BC45-4F10D86C66CC}"/>
                </a:ext>
              </a:extLst>
            </p:cNvPr>
            <p:cNvCxnSpPr>
              <a:cxnSpLocks/>
              <a:stCxn id="92" idx="6"/>
              <a:endCxn id="101" idx="2"/>
            </p:cNvCxnSpPr>
            <p:nvPr/>
          </p:nvCxnSpPr>
          <p:spPr>
            <a:xfrm flipV="1">
              <a:off x="7992812" y="3712649"/>
              <a:ext cx="1504971" cy="126"/>
            </a:xfrm>
            <a:prstGeom prst="line">
              <a:avLst/>
            </a:prstGeom>
            <a:noFill/>
            <a:ln w="19050" cap="flat" cmpd="sng" algn="ctr">
              <a:solidFill>
                <a:srgbClr val="E7E6E6">
                  <a:lumMod val="25000"/>
                </a:srgbClr>
              </a:solidFill>
              <a:prstDash val="solid"/>
              <a:miter lim="800000"/>
            </a:ln>
            <a:effectLst/>
          </p:spPr>
        </p:cxnSp>
        <p:sp>
          <p:nvSpPr>
            <p:cNvPr id="88" name="Oval 87">
              <a:extLst>
                <a:ext uri="{FF2B5EF4-FFF2-40B4-BE49-F238E27FC236}">
                  <a16:creationId xmlns:a16="http://schemas.microsoft.com/office/drawing/2014/main" id="{9AB1F9CA-661D-4547-8F10-FADF432D211D}"/>
                </a:ext>
              </a:extLst>
            </p:cNvPr>
            <p:cNvSpPr>
              <a:spLocks noChangeAspect="1"/>
            </p:cNvSpPr>
            <p:nvPr/>
          </p:nvSpPr>
          <p:spPr>
            <a:xfrm>
              <a:off x="8114816" y="364077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9" name="Oval 88">
              <a:extLst>
                <a:ext uri="{FF2B5EF4-FFF2-40B4-BE49-F238E27FC236}">
                  <a16:creationId xmlns:a16="http://schemas.microsoft.com/office/drawing/2014/main" id="{3A7769A5-474B-4A56-B53A-F91215C254EE}"/>
                </a:ext>
              </a:extLst>
            </p:cNvPr>
            <p:cNvSpPr>
              <a:spLocks noChangeAspect="1"/>
            </p:cNvSpPr>
            <p:nvPr/>
          </p:nvSpPr>
          <p:spPr>
            <a:xfrm>
              <a:off x="8457664" y="364077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0" name="Oval 89">
              <a:extLst>
                <a:ext uri="{FF2B5EF4-FFF2-40B4-BE49-F238E27FC236}">
                  <a16:creationId xmlns:a16="http://schemas.microsoft.com/office/drawing/2014/main" id="{D43885C2-F7FC-43AC-A953-DF8FF29839A6}"/>
                </a:ext>
              </a:extLst>
            </p:cNvPr>
            <p:cNvSpPr>
              <a:spLocks noChangeAspect="1"/>
            </p:cNvSpPr>
            <p:nvPr/>
          </p:nvSpPr>
          <p:spPr>
            <a:xfrm>
              <a:off x="8800512" y="364077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1" name="Oval 90">
              <a:extLst>
                <a:ext uri="{FF2B5EF4-FFF2-40B4-BE49-F238E27FC236}">
                  <a16:creationId xmlns:a16="http://schemas.microsoft.com/office/drawing/2014/main" id="{DCBCBDF2-F627-4859-AB32-604D4CE372E3}"/>
                </a:ext>
              </a:extLst>
            </p:cNvPr>
            <p:cNvSpPr>
              <a:spLocks noChangeAspect="1"/>
            </p:cNvSpPr>
            <p:nvPr/>
          </p:nvSpPr>
          <p:spPr>
            <a:xfrm>
              <a:off x="9143360" y="3640775"/>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2" name="Oval 91">
              <a:extLst>
                <a:ext uri="{FF2B5EF4-FFF2-40B4-BE49-F238E27FC236}">
                  <a16:creationId xmlns:a16="http://schemas.microsoft.com/office/drawing/2014/main" id="{63BFC5E3-FD9F-4209-90C5-E378CE746E9D}"/>
                </a:ext>
              </a:extLst>
            </p:cNvPr>
            <p:cNvSpPr>
              <a:spLocks noChangeAspect="1"/>
            </p:cNvSpPr>
            <p:nvPr/>
          </p:nvSpPr>
          <p:spPr>
            <a:xfrm>
              <a:off x="7938812" y="3685775"/>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93" name="Straight Connector 92">
              <a:extLst>
                <a:ext uri="{FF2B5EF4-FFF2-40B4-BE49-F238E27FC236}">
                  <a16:creationId xmlns:a16="http://schemas.microsoft.com/office/drawing/2014/main" id="{A6AC9D85-73C1-44AA-89B6-A976F4E3CBCF}"/>
                </a:ext>
              </a:extLst>
            </p:cNvPr>
            <p:cNvCxnSpPr>
              <a:cxnSpLocks/>
              <a:stCxn id="98" idx="6"/>
              <a:endCxn id="102" idx="2"/>
            </p:cNvCxnSpPr>
            <p:nvPr/>
          </p:nvCxnSpPr>
          <p:spPr>
            <a:xfrm flipV="1">
              <a:off x="7992812" y="3989776"/>
              <a:ext cx="1504971" cy="126"/>
            </a:xfrm>
            <a:prstGeom prst="line">
              <a:avLst/>
            </a:prstGeom>
            <a:noFill/>
            <a:ln w="19050" cap="flat" cmpd="sng" algn="ctr">
              <a:solidFill>
                <a:srgbClr val="E7E6E6">
                  <a:lumMod val="25000"/>
                </a:srgbClr>
              </a:solidFill>
              <a:prstDash val="solid"/>
              <a:miter lim="800000"/>
            </a:ln>
            <a:effectLst/>
          </p:spPr>
        </p:cxnSp>
        <p:sp>
          <p:nvSpPr>
            <p:cNvPr id="94" name="Oval 93">
              <a:extLst>
                <a:ext uri="{FF2B5EF4-FFF2-40B4-BE49-F238E27FC236}">
                  <a16:creationId xmlns:a16="http://schemas.microsoft.com/office/drawing/2014/main" id="{54A625E0-1CE2-48F8-A1CD-FD96975487B4}"/>
                </a:ext>
              </a:extLst>
            </p:cNvPr>
            <p:cNvSpPr>
              <a:spLocks noChangeAspect="1"/>
            </p:cNvSpPr>
            <p:nvPr/>
          </p:nvSpPr>
          <p:spPr>
            <a:xfrm>
              <a:off x="8114816" y="391790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5" name="Oval 94">
              <a:extLst>
                <a:ext uri="{FF2B5EF4-FFF2-40B4-BE49-F238E27FC236}">
                  <a16:creationId xmlns:a16="http://schemas.microsoft.com/office/drawing/2014/main" id="{C6C121C8-DCA7-408F-8E60-F3F8BA841824}"/>
                </a:ext>
              </a:extLst>
            </p:cNvPr>
            <p:cNvSpPr>
              <a:spLocks noChangeAspect="1"/>
            </p:cNvSpPr>
            <p:nvPr/>
          </p:nvSpPr>
          <p:spPr>
            <a:xfrm>
              <a:off x="8457664" y="391790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6" name="Oval 95">
              <a:extLst>
                <a:ext uri="{FF2B5EF4-FFF2-40B4-BE49-F238E27FC236}">
                  <a16:creationId xmlns:a16="http://schemas.microsoft.com/office/drawing/2014/main" id="{DC6E0405-15EA-4217-9D67-98FFAC65F76B}"/>
                </a:ext>
              </a:extLst>
            </p:cNvPr>
            <p:cNvSpPr>
              <a:spLocks noChangeAspect="1"/>
            </p:cNvSpPr>
            <p:nvPr/>
          </p:nvSpPr>
          <p:spPr>
            <a:xfrm>
              <a:off x="8800512" y="391790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7" name="Oval 96">
              <a:extLst>
                <a:ext uri="{FF2B5EF4-FFF2-40B4-BE49-F238E27FC236}">
                  <a16:creationId xmlns:a16="http://schemas.microsoft.com/office/drawing/2014/main" id="{3DC92ACE-D49C-477C-A5E5-064DBC937A20}"/>
                </a:ext>
              </a:extLst>
            </p:cNvPr>
            <p:cNvSpPr>
              <a:spLocks noChangeAspect="1"/>
            </p:cNvSpPr>
            <p:nvPr/>
          </p:nvSpPr>
          <p:spPr>
            <a:xfrm>
              <a:off x="9143360" y="3917902"/>
              <a:ext cx="144000" cy="144000"/>
            </a:xfrm>
            <a:prstGeom prst="ellipse">
              <a:avLst/>
            </a:prstGeom>
            <a:solidFill>
              <a:sysClr val="window" lastClr="FFFFFF"/>
            </a:solid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8" name="Oval 97">
              <a:extLst>
                <a:ext uri="{FF2B5EF4-FFF2-40B4-BE49-F238E27FC236}">
                  <a16:creationId xmlns:a16="http://schemas.microsoft.com/office/drawing/2014/main" id="{9C4C0EA3-4D52-4F66-B105-801F2627E716}"/>
                </a:ext>
              </a:extLst>
            </p:cNvPr>
            <p:cNvSpPr>
              <a:spLocks noChangeAspect="1"/>
            </p:cNvSpPr>
            <p:nvPr/>
          </p:nvSpPr>
          <p:spPr>
            <a:xfrm>
              <a:off x="7938812" y="3962902"/>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9" name="Oval 98">
              <a:extLst>
                <a:ext uri="{FF2B5EF4-FFF2-40B4-BE49-F238E27FC236}">
                  <a16:creationId xmlns:a16="http://schemas.microsoft.com/office/drawing/2014/main" id="{B58FB5DE-B6F1-4E17-B8C0-40357D2775D5}"/>
                </a:ext>
              </a:extLst>
            </p:cNvPr>
            <p:cNvSpPr>
              <a:spLocks noChangeAspect="1"/>
            </p:cNvSpPr>
            <p:nvPr/>
          </p:nvSpPr>
          <p:spPr>
            <a:xfrm>
              <a:off x="9497783" y="3131395"/>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00" name="Oval 99">
              <a:extLst>
                <a:ext uri="{FF2B5EF4-FFF2-40B4-BE49-F238E27FC236}">
                  <a16:creationId xmlns:a16="http://schemas.microsoft.com/office/drawing/2014/main" id="{0E5900FF-1049-4AA7-9C57-BC60728E0C2D}"/>
                </a:ext>
              </a:extLst>
            </p:cNvPr>
            <p:cNvSpPr>
              <a:spLocks noChangeAspect="1"/>
            </p:cNvSpPr>
            <p:nvPr/>
          </p:nvSpPr>
          <p:spPr>
            <a:xfrm>
              <a:off x="9497783" y="3408522"/>
              <a:ext cx="54000" cy="54000"/>
            </a:xfrm>
            <a:prstGeom prst="ellipse">
              <a:avLst/>
            </a:prstGeom>
            <a:solidFill>
              <a:srgbClr val="ED7D31">
                <a:lumMod val="60000"/>
                <a:lumOff val="40000"/>
              </a:srgbClr>
            </a:solidFill>
            <a:ln w="9525"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01" name="Oval 100">
              <a:extLst>
                <a:ext uri="{FF2B5EF4-FFF2-40B4-BE49-F238E27FC236}">
                  <a16:creationId xmlns:a16="http://schemas.microsoft.com/office/drawing/2014/main" id="{6AEDC880-2C68-455E-A7F0-FBA0F86B78EB}"/>
                </a:ext>
              </a:extLst>
            </p:cNvPr>
            <p:cNvSpPr>
              <a:spLocks noChangeAspect="1"/>
            </p:cNvSpPr>
            <p:nvPr/>
          </p:nvSpPr>
          <p:spPr>
            <a:xfrm>
              <a:off x="9497783" y="3685649"/>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02" name="Oval 101">
              <a:extLst>
                <a:ext uri="{FF2B5EF4-FFF2-40B4-BE49-F238E27FC236}">
                  <a16:creationId xmlns:a16="http://schemas.microsoft.com/office/drawing/2014/main" id="{2BBF70EF-FEA0-40AB-BB73-B29F22621449}"/>
                </a:ext>
              </a:extLst>
            </p:cNvPr>
            <p:cNvSpPr>
              <a:spLocks noChangeAspect="1"/>
            </p:cNvSpPr>
            <p:nvPr/>
          </p:nvSpPr>
          <p:spPr>
            <a:xfrm>
              <a:off x="9497783" y="3962776"/>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03" name="Straight Connector 102">
              <a:extLst>
                <a:ext uri="{FF2B5EF4-FFF2-40B4-BE49-F238E27FC236}">
                  <a16:creationId xmlns:a16="http://schemas.microsoft.com/office/drawing/2014/main" id="{D748F672-78FD-49C8-B43B-ACB5CDB5690F}"/>
                </a:ext>
              </a:extLst>
            </p:cNvPr>
            <p:cNvCxnSpPr>
              <a:cxnSpLocks/>
              <a:stCxn id="101" idx="0"/>
              <a:endCxn id="100" idx="4"/>
            </p:cNvCxnSpPr>
            <p:nvPr/>
          </p:nvCxnSpPr>
          <p:spPr>
            <a:xfrm flipV="1">
              <a:off x="9524783" y="3462522"/>
              <a:ext cx="0" cy="223127"/>
            </a:xfrm>
            <a:prstGeom prst="line">
              <a:avLst/>
            </a:prstGeom>
            <a:noFill/>
            <a:ln w="19050" cap="flat" cmpd="sng" algn="ctr">
              <a:solidFill>
                <a:srgbClr val="E7E6E6">
                  <a:lumMod val="25000"/>
                </a:srgbClr>
              </a:solidFill>
              <a:prstDash val="solid"/>
              <a:miter lim="800000"/>
            </a:ln>
            <a:effectLst/>
          </p:spPr>
        </p:cxnSp>
        <p:cxnSp>
          <p:nvCxnSpPr>
            <p:cNvPr id="104" name="Straight Connector 103">
              <a:extLst>
                <a:ext uri="{FF2B5EF4-FFF2-40B4-BE49-F238E27FC236}">
                  <a16:creationId xmlns:a16="http://schemas.microsoft.com/office/drawing/2014/main" id="{5DD94F3F-D00E-432F-8E11-E4295E3EB7F5}"/>
                </a:ext>
              </a:extLst>
            </p:cNvPr>
            <p:cNvCxnSpPr>
              <a:cxnSpLocks/>
              <a:stCxn id="102" idx="0"/>
              <a:endCxn id="101" idx="4"/>
            </p:cNvCxnSpPr>
            <p:nvPr/>
          </p:nvCxnSpPr>
          <p:spPr>
            <a:xfrm flipV="1">
              <a:off x="9524783" y="3739649"/>
              <a:ext cx="0" cy="223127"/>
            </a:xfrm>
            <a:prstGeom prst="line">
              <a:avLst/>
            </a:prstGeom>
            <a:noFill/>
            <a:ln w="19050" cap="flat" cmpd="sng" algn="ctr">
              <a:solidFill>
                <a:srgbClr val="E7E6E6">
                  <a:lumMod val="25000"/>
                </a:srgbClr>
              </a:solidFill>
              <a:prstDash val="solid"/>
              <a:miter lim="800000"/>
            </a:ln>
            <a:effectLst/>
          </p:spPr>
        </p:cxnSp>
        <p:cxnSp>
          <p:nvCxnSpPr>
            <p:cNvPr id="105" name="Straight Connector 104">
              <a:extLst>
                <a:ext uri="{FF2B5EF4-FFF2-40B4-BE49-F238E27FC236}">
                  <a16:creationId xmlns:a16="http://schemas.microsoft.com/office/drawing/2014/main" id="{203E84F9-2247-4438-9EB2-1B3F20DA528F}"/>
                </a:ext>
              </a:extLst>
            </p:cNvPr>
            <p:cNvCxnSpPr>
              <a:cxnSpLocks/>
              <a:stCxn id="100" idx="0"/>
              <a:endCxn id="99" idx="4"/>
            </p:cNvCxnSpPr>
            <p:nvPr/>
          </p:nvCxnSpPr>
          <p:spPr>
            <a:xfrm flipV="1">
              <a:off x="9524783" y="3185395"/>
              <a:ext cx="0" cy="223127"/>
            </a:xfrm>
            <a:prstGeom prst="line">
              <a:avLst/>
            </a:prstGeom>
            <a:noFill/>
            <a:ln w="19050" cap="flat" cmpd="sng" algn="ctr">
              <a:solidFill>
                <a:srgbClr val="E7E6E6">
                  <a:lumMod val="25000"/>
                </a:srgbClr>
              </a:solidFill>
              <a:prstDash val="solid"/>
              <a:miter lim="800000"/>
            </a:ln>
            <a:effectLst/>
          </p:spPr>
        </p:cxnSp>
        <p:cxnSp>
          <p:nvCxnSpPr>
            <p:cNvPr id="106" name="Straight Connector 105">
              <a:extLst>
                <a:ext uri="{FF2B5EF4-FFF2-40B4-BE49-F238E27FC236}">
                  <a16:creationId xmlns:a16="http://schemas.microsoft.com/office/drawing/2014/main" id="{17F3E01B-D117-4308-8EDC-4BA5ECFFF8B9}"/>
                </a:ext>
              </a:extLst>
            </p:cNvPr>
            <p:cNvCxnSpPr>
              <a:cxnSpLocks/>
              <a:stCxn id="86" idx="0"/>
              <a:endCxn id="80" idx="4"/>
            </p:cNvCxnSpPr>
            <p:nvPr/>
          </p:nvCxnSpPr>
          <p:spPr>
            <a:xfrm flipV="1">
              <a:off x="7965812" y="3185521"/>
              <a:ext cx="0" cy="223127"/>
            </a:xfrm>
            <a:prstGeom prst="line">
              <a:avLst/>
            </a:prstGeom>
            <a:noFill/>
            <a:ln w="19050" cap="flat" cmpd="sng" algn="ctr">
              <a:solidFill>
                <a:srgbClr val="E7E6E6">
                  <a:lumMod val="25000"/>
                </a:srgbClr>
              </a:solidFill>
              <a:prstDash val="solid"/>
              <a:miter lim="800000"/>
            </a:ln>
            <a:effectLst/>
          </p:spPr>
        </p:cxnSp>
        <p:cxnSp>
          <p:nvCxnSpPr>
            <p:cNvPr id="107" name="Straight Connector 106">
              <a:extLst>
                <a:ext uri="{FF2B5EF4-FFF2-40B4-BE49-F238E27FC236}">
                  <a16:creationId xmlns:a16="http://schemas.microsoft.com/office/drawing/2014/main" id="{FAA4A267-2DDD-4292-94A7-7F4474C3E579}"/>
                </a:ext>
              </a:extLst>
            </p:cNvPr>
            <p:cNvCxnSpPr>
              <a:cxnSpLocks/>
              <a:stCxn id="92" idx="0"/>
              <a:endCxn id="86" idx="4"/>
            </p:cNvCxnSpPr>
            <p:nvPr/>
          </p:nvCxnSpPr>
          <p:spPr>
            <a:xfrm flipV="1">
              <a:off x="7965812" y="3462648"/>
              <a:ext cx="0" cy="223127"/>
            </a:xfrm>
            <a:prstGeom prst="line">
              <a:avLst/>
            </a:prstGeom>
            <a:noFill/>
            <a:ln w="19050" cap="flat" cmpd="sng" algn="ctr">
              <a:solidFill>
                <a:srgbClr val="E7E6E6">
                  <a:lumMod val="25000"/>
                </a:srgbClr>
              </a:solidFill>
              <a:prstDash val="solid"/>
              <a:miter lim="800000"/>
            </a:ln>
            <a:effectLst/>
          </p:spPr>
        </p:cxnSp>
        <p:cxnSp>
          <p:nvCxnSpPr>
            <p:cNvPr id="108" name="Straight Connector 107">
              <a:extLst>
                <a:ext uri="{FF2B5EF4-FFF2-40B4-BE49-F238E27FC236}">
                  <a16:creationId xmlns:a16="http://schemas.microsoft.com/office/drawing/2014/main" id="{5CAB515F-9567-4A42-94CF-A846035AAEE4}"/>
                </a:ext>
              </a:extLst>
            </p:cNvPr>
            <p:cNvCxnSpPr>
              <a:cxnSpLocks/>
              <a:stCxn id="98" idx="0"/>
              <a:endCxn id="92" idx="4"/>
            </p:cNvCxnSpPr>
            <p:nvPr/>
          </p:nvCxnSpPr>
          <p:spPr>
            <a:xfrm flipV="1">
              <a:off x="7965812" y="3739775"/>
              <a:ext cx="0" cy="223127"/>
            </a:xfrm>
            <a:prstGeom prst="line">
              <a:avLst/>
            </a:prstGeom>
            <a:noFill/>
            <a:ln w="19050" cap="flat" cmpd="sng" algn="ctr">
              <a:solidFill>
                <a:srgbClr val="E7E6E6">
                  <a:lumMod val="25000"/>
                </a:srgbClr>
              </a:solidFill>
              <a:prstDash val="solid"/>
              <a:miter lim="800000"/>
            </a:ln>
            <a:effectLst/>
          </p:spPr>
        </p:cxnSp>
        <p:cxnSp>
          <p:nvCxnSpPr>
            <p:cNvPr id="109" name="Straight Connector 108">
              <a:extLst>
                <a:ext uri="{FF2B5EF4-FFF2-40B4-BE49-F238E27FC236}">
                  <a16:creationId xmlns:a16="http://schemas.microsoft.com/office/drawing/2014/main" id="{6460DBD0-EDB3-400F-8CFB-4DDFFEE9CF29}"/>
                </a:ext>
              </a:extLst>
            </p:cNvPr>
            <p:cNvCxnSpPr>
              <a:cxnSpLocks/>
              <a:stCxn id="119" idx="4"/>
              <a:endCxn id="165" idx="0"/>
            </p:cNvCxnSpPr>
            <p:nvPr/>
          </p:nvCxnSpPr>
          <p:spPr>
            <a:xfrm>
              <a:off x="4881926" y="1816086"/>
              <a:ext cx="134" cy="3258638"/>
            </a:xfrm>
            <a:prstGeom prst="line">
              <a:avLst/>
            </a:prstGeom>
            <a:noFill/>
            <a:ln w="19050" cap="flat" cmpd="sng" algn="ctr">
              <a:solidFill>
                <a:srgbClr val="E7E6E6">
                  <a:lumMod val="25000"/>
                </a:srgbClr>
              </a:solidFill>
              <a:prstDash val="solid"/>
              <a:miter lim="800000"/>
            </a:ln>
            <a:effectLst/>
          </p:spPr>
        </p:cxnSp>
        <p:sp>
          <p:nvSpPr>
            <p:cNvPr id="110" name="Oval 109">
              <a:extLst>
                <a:ext uri="{FF2B5EF4-FFF2-40B4-BE49-F238E27FC236}">
                  <a16:creationId xmlns:a16="http://schemas.microsoft.com/office/drawing/2014/main" id="{54F6669C-1008-4290-B268-C478A239CF63}"/>
                </a:ext>
              </a:extLst>
            </p:cNvPr>
            <p:cNvSpPr>
              <a:spLocks noChangeAspect="1"/>
            </p:cNvSpPr>
            <p:nvPr/>
          </p:nvSpPr>
          <p:spPr>
            <a:xfrm>
              <a:off x="3357120" y="1720297"/>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11" name="Straight Connector 110">
              <a:extLst>
                <a:ext uri="{FF2B5EF4-FFF2-40B4-BE49-F238E27FC236}">
                  <a16:creationId xmlns:a16="http://schemas.microsoft.com/office/drawing/2014/main" id="{4EDFEC24-D90B-4F82-8B72-A48DE6742F25}"/>
                </a:ext>
              </a:extLst>
            </p:cNvPr>
            <p:cNvCxnSpPr>
              <a:cxnSpLocks/>
              <a:stCxn id="112" idx="6"/>
              <a:endCxn id="110" idx="2"/>
            </p:cNvCxnSpPr>
            <p:nvPr/>
          </p:nvCxnSpPr>
          <p:spPr>
            <a:xfrm>
              <a:off x="3240051" y="1789086"/>
              <a:ext cx="117069" cy="3211"/>
            </a:xfrm>
            <a:prstGeom prst="line">
              <a:avLst/>
            </a:prstGeom>
            <a:noFill/>
            <a:ln w="19050" cap="flat" cmpd="sng" algn="ctr">
              <a:solidFill>
                <a:srgbClr val="E7E6E6">
                  <a:lumMod val="25000"/>
                </a:srgbClr>
              </a:solidFill>
              <a:prstDash val="solid"/>
              <a:miter lim="800000"/>
            </a:ln>
            <a:effectLst/>
          </p:spPr>
        </p:cxnSp>
        <p:sp>
          <p:nvSpPr>
            <p:cNvPr id="112" name="Oval 111">
              <a:extLst>
                <a:ext uri="{FF2B5EF4-FFF2-40B4-BE49-F238E27FC236}">
                  <a16:creationId xmlns:a16="http://schemas.microsoft.com/office/drawing/2014/main" id="{B67AC767-19FB-4C5C-A350-D64EE0C45B82}"/>
                </a:ext>
              </a:extLst>
            </p:cNvPr>
            <p:cNvSpPr>
              <a:spLocks noChangeAspect="1"/>
            </p:cNvSpPr>
            <p:nvPr/>
          </p:nvSpPr>
          <p:spPr>
            <a:xfrm>
              <a:off x="3186051" y="1762086"/>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13" name="Straight Connector 27">
              <a:extLst>
                <a:ext uri="{FF2B5EF4-FFF2-40B4-BE49-F238E27FC236}">
                  <a16:creationId xmlns:a16="http://schemas.microsoft.com/office/drawing/2014/main" id="{76AEC438-D2EA-49EA-960C-FF1C520A41EC}"/>
                </a:ext>
              </a:extLst>
            </p:cNvPr>
            <p:cNvCxnSpPr>
              <a:cxnSpLocks/>
              <a:stCxn id="110" idx="6"/>
              <a:endCxn id="115" idx="2"/>
            </p:cNvCxnSpPr>
            <p:nvPr/>
          </p:nvCxnSpPr>
          <p:spPr>
            <a:xfrm flipV="1">
              <a:off x="3501120" y="1610834"/>
              <a:ext cx="256366" cy="181463"/>
            </a:xfrm>
            <a:prstGeom prst="bentConnector3">
              <a:avLst>
                <a:gd name="adj1" fmla="val 50000"/>
              </a:avLst>
            </a:prstGeom>
            <a:noFill/>
            <a:ln w="19050" cap="flat" cmpd="sng" algn="ctr">
              <a:solidFill>
                <a:srgbClr val="E7E6E6">
                  <a:lumMod val="25000"/>
                </a:srgbClr>
              </a:solidFill>
              <a:prstDash val="solid"/>
              <a:miter lim="800000"/>
            </a:ln>
            <a:effectLst/>
          </p:spPr>
        </p:cxnSp>
        <p:cxnSp>
          <p:nvCxnSpPr>
            <p:cNvPr id="114" name="Straight Connector 29">
              <a:extLst>
                <a:ext uri="{FF2B5EF4-FFF2-40B4-BE49-F238E27FC236}">
                  <a16:creationId xmlns:a16="http://schemas.microsoft.com/office/drawing/2014/main" id="{B0FF3F72-2E1E-411F-A456-592734886208}"/>
                </a:ext>
              </a:extLst>
            </p:cNvPr>
            <p:cNvCxnSpPr>
              <a:cxnSpLocks/>
              <a:stCxn id="110" idx="6"/>
              <a:endCxn id="116" idx="2"/>
            </p:cNvCxnSpPr>
            <p:nvPr/>
          </p:nvCxnSpPr>
          <p:spPr>
            <a:xfrm>
              <a:off x="3501120" y="1792297"/>
              <a:ext cx="256366" cy="178288"/>
            </a:xfrm>
            <a:prstGeom prst="bentConnector3">
              <a:avLst>
                <a:gd name="adj1" fmla="val 50000"/>
              </a:avLst>
            </a:prstGeom>
            <a:noFill/>
            <a:ln w="19050" cap="flat" cmpd="sng" algn="ctr">
              <a:solidFill>
                <a:srgbClr val="E7E6E6">
                  <a:lumMod val="25000"/>
                </a:srgbClr>
              </a:solidFill>
              <a:prstDash val="solid"/>
              <a:miter lim="800000"/>
            </a:ln>
            <a:effectLst/>
          </p:spPr>
        </p:cxnSp>
        <p:sp>
          <p:nvSpPr>
            <p:cNvPr id="115" name="Oval 114">
              <a:extLst>
                <a:ext uri="{FF2B5EF4-FFF2-40B4-BE49-F238E27FC236}">
                  <a16:creationId xmlns:a16="http://schemas.microsoft.com/office/drawing/2014/main" id="{280BB9A4-97F5-413A-A2B8-D43CC731944E}"/>
                </a:ext>
              </a:extLst>
            </p:cNvPr>
            <p:cNvSpPr>
              <a:spLocks noChangeAspect="1"/>
            </p:cNvSpPr>
            <p:nvPr/>
          </p:nvSpPr>
          <p:spPr>
            <a:xfrm>
              <a:off x="3757486" y="1538834"/>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16" name="Oval 115">
              <a:extLst>
                <a:ext uri="{FF2B5EF4-FFF2-40B4-BE49-F238E27FC236}">
                  <a16:creationId xmlns:a16="http://schemas.microsoft.com/office/drawing/2014/main" id="{8BE83BE3-29B4-4DC8-A0A2-E3B0A49B8123}"/>
                </a:ext>
              </a:extLst>
            </p:cNvPr>
            <p:cNvSpPr>
              <a:spLocks noChangeAspect="1"/>
            </p:cNvSpPr>
            <p:nvPr/>
          </p:nvSpPr>
          <p:spPr>
            <a:xfrm>
              <a:off x="3757486" y="1898585"/>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17" name="Connector: Elbow 116">
              <a:extLst>
                <a:ext uri="{FF2B5EF4-FFF2-40B4-BE49-F238E27FC236}">
                  <a16:creationId xmlns:a16="http://schemas.microsoft.com/office/drawing/2014/main" id="{080AD930-4B66-40D1-8623-FE9E98251AEA}"/>
                </a:ext>
              </a:extLst>
            </p:cNvPr>
            <p:cNvCxnSpPr>
              <a:cxnSpLocks/>
              <a:stCxn id="115" idx="6"/>
              <a:endCxn id="119" idx="2"/>
            </p:cNvCxnSpPr>
            <p:nvPr/>
          </p:nvCxnSpPr>
          <p:spPr>
            <a:xfrm>
              <a:off x="3901486" y="1610834"/>
              <a:ext cx="953440" cy="178252"/>
            </a:xfrm>
            <a:prstGeom prst="bentConnector3">
              <a:avLst/>
            </a:prstGeom>
            <a:noFill/>
            <a:ln w="19050" cap="flat" cmpd="sng" algn="ctr">
              <a:solidFill>
                <a:srgbClr val="E7E6E6">
                  <a:lumMod val="25000"/>
                </a:srgbClr>
              </a:solidFill>
              <a:prstDash val="solid"/>
              <a:miter lim="800000"/>
            </a:ln>
            <a:effectLst/>
          </p:spPr>
        </p:cxnSp>
        <p:cxnSp>
          <p:nvCxnSpPr>
            <p:cNvPr id="118" name="Connector: Elbow 117">
              <a:extLst>
                <a:ext uri="{FF2B5EF4-FFF2-40B4-BE49-F238E27FC236}">
                  <a16:creationId xmlns:a16="http://schemas.microsoft.com/office/drawing/2014/main" id="{3C468B2D-B3A9-4D0B-B10F-E717358B0D0C}"/>
                </a:ext>
              </a:extLst>
            </p:cNvPr>
            <p:cNvCxnSpPr>
              <a:cxnSpLocks/>
              <a:stCxn id="116" idx="6"/>
              <a:endCxn id="119" idx="2"/>
            </p:cNvCxnSpPr>
            <p:nvPr/>
          </p:nvCxnSpPr>
          <p:spPr>
            <a:xfrm flipV="1">
              <a:off x="3901486" y="1789086"/>
              <a:ext cx="953440" cy="181499"/>
            </a:xfrm>
            <a:prstGeom prst="bentConnector3">
              <a:avLst/>
            </a:prstGeom>
            <a:noFill/>
            <a:ln w="19050" cap="flat" cmpd="sng" algn="ctr">
              <a:solidFill>
                <a:srgbClr val="E7E6E6">
                  <a:lumMod val="25000"/>
                </a:srgbClr>
              </a:solidFill>
              <a:prstDash val="solid"/>
              <a:miter lim="800000"/>
            </a:ln>
            <a:effectLst/>
          </p:spPr>
        </p:cxnSp>
        <p:sp>
          <p:nvSpPr>
            <p:cNvPr id="119" name="Oval 118">
              <a:extLst>
                <a:ext uri="{FF2B5EF4-FFF2-40B4-BE49-F238E27FC236}">
                  <a16:creationId xmlns:a16="http://schemas.microsoft.com/office/drawing/2014/main" id="{724A0A19-DDAE-4286-A01F-EDCB2D81B2D5}"/>
                </a:ext>
              </a:extLst>
            </p:cNvPr>
            <p:cNvSpPr>
              <a:spLocks noChangeAspect="1"/>
            </p:cNvSpPr>
            <p:nvPr/>
          </p:nvSpPr>
          <p:spPr>
            <a:xfrm>
              <a:off x="4854926" y="1762086"/>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0" name="Oval 119">
              <a:extLst>
                <a:ext uri="{FF2B5EF4-FFF2-40B4-BE49-F238E27FC236}">
                  <a16:creationId xmlns:a16="http://schemas.microsoft.com/office/drawing/2014/main" id="{51272A73-D7BA-4542-A47E-48D0357385DC}"/>
                </a:ext>
              </a:extLst>
            </p:cNvPr>
            <p:cNvSpPr>
              <a:spLocks noChangeAspect="1"/>
            </p:cNvSpPr>
            <p:nvPr/>
          </p:nvSpPr>
          <p:spPr>
            <a:xfrm>
              <a:off x="3357909" y="2546205"/>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21" name="Straight Connector 120">
              <a:extLst>
                <a:ext uri="{FF2B5EF4-FFF2-40B4-BE49-F238E27FC236}">
                  <a16:creationId xmlns:a16="http://schemas.microsoft.com/office/drawing/2014/main" id="{19B6E07D-3420-4834-91CA-9FDCA55DB7A2}"/>
                </a:ext>
              </a:extLst>
            </p:cNvPr>
            <p:cNvCxnSpPr>
              <a:cxnSpLocks/>
              <a:stCxn id="122" idx="6"/>
              <a:endCxn id="120" idx="2"/>
            </p:cNvCxnSpPr>
            <p:nvPr/>
          </p:nvCxnSpPr>
          <p:spPr>
            <a:xfrm>
              <a:off x="3240051" y="2618205"/>
              <a:ext cx="117858" cy="0"/>
            </a:xfrm>
            <a:prstGeom prst="line">
              <a:avLst/>
            </a:prstGeom>
            <a:noFill/>
            <a:ln w="38100" cap="flat" cmpd="sng" algn="ctr">
              <a:solidFill>
                <a:srgbClr val="ED7D31">
                  <a:lumMod val="75000"/>
                </a:srgbClr>
              </a:solidFill>
              <a:prstDash val="solid"/>
              <a:miter lim="800000"/>
            </a:ln>
            <a:effectLst/>
          </p:spPr>
        </p:cxnSp>
        <p:sp>
          <p:nvSpPr>
            <p:cNvPr id="122" name="Oval 121">
              <a:extLst>
                <a:ext uri="{FF2B5EF4-FFF2-40B4-BE49-F238E27FC236}">
                  <a16:creationId xmlns:a16="http://schemas.microsoft.com/office/drawing/2014/main" id="{04336F13-428F-42E0-88F1-2B033008B948}"/>
                </a:ext>
              </a:extLst>
            </p:cNvPr>
            <p:cNvSpPr>
              <a:spLocks noChangeAspect="1"/>
            </p:cNvSpPr>
            <p:nvPr/>
          </p:nvSpPr>
          <p:spPr>
            <a:xfrm>
              <a:off x="3186051" y="2591205"/>
              <a:ext cx="54000" cy="54000"/>
            </a:xfrm>
            <a:prstGeom prst="ellipse">
              <a:avLst/>
            </a:prstGeom>
            <a:solidFill>
              <a:srgbClr val="ED7D31">
                <a:lumMod val="60000"/>
                <a:lumOff val="40000"/>
              </a:srgbClr>
            </a:solidFill>
            <a:ln w="9525"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23" name="Straight Connector 27">
              <a:extLst>
                <a:ext uri="{FF2B5EF4-FFF2-40B4-BE49-F238E27FC236}">
                  <a16:creationId xmlns:a16="http://schemas.microsoft.com/office/drawing/2014/main" id="{94EBD9C7-E410-4042-ACC3-710418023C74}"/>
                </a:ext>
              </a:extLst>
            </p:cNvPr>
            <p:cNvCxnSpPr>
              <a:cxnSpLocks/>
              <a:stCxn id="128" idx="6"/>
              <a:endCxn id="125" idx="2"/>
            </p:cNvCxnSpPr>
            <p:nvPr/>
          </p:nvCxnSpPr>
          <p:spPr>
            <a:xfrm flipV="1">
              <a:off x="4242058" y="2449246"/>
              <a:ext cx="224735" cy="168763"/>
            </a:xfrm>
            <a:prstGeom prst="bentConnector3">
              <a:avLst>
                <a:gd name="adj1" fmla="val 50000"/>
              </a:avLst>
            </a:prstGeom>
            <a:noFill/>
            <a:ln w="19050" cap="flat" cmpd="sng" algn="ctr">
              <a:solidFill>
                <a:srgbClr val="E7E6E6">
                  <a:lumMod val="25000"/>
                </a:srgbClr>
              </a:solidFill>
              <a:prstDash val="solid"/>
              <a:miter lim="800000"/>
            </a:ln>
            <a:effectLst/>
          </p:spPr>
        </p:cxnSp>
        <p:cxnSp>
          <p:nvCxnSpPr>
            <p:cNvPr id="124" name="Straight Connector 29">
              <a:extLst>
                <a:ext uri="{FF2B5EF4-FFF2-40B4-BE49-F238E27FC236}">
                  <a16:creationId xmlns:a16="http://schemas.microsoft.com/office/drawing/2014/main" id="{F96595ED-14E0-45BD-B826-D6DD89068175}"/>
                </a:ext>
              </a:extLst>
            </p:cNvPr>
            <p:cNvCxnSpPr>
              <a:cxnSpLocks/>
              <a:stCxn id="128" idx="6"/>
              <a:endCxn id="126" idx="2"/>
            </p:cNvCxnSpPr>
            <p:nvPr/>
          </p:nvCxnSpPr>
          <p:spPr>
            <a:xfrm>
              <a:off x="4242058" y="2618009"/>
              <a:ext cx="225446" cy="168763"/>
            </a:xfrm>
            <a:prstGeom prst="bentConnector3">
              <a:avLst>
                <a:gd name="adj1" fmla="val 50000"/>
              </a:avLst>
            </a:prstGeom>
            <a:noFill/>
            <a:ln w="38100" cap="flat" cmpd="sng" algn="ctr">
              <a:solidFill>
                <a:srgbClr val="ED7D31">
                  <a:lumMod val="75000"/>
                </a:srgbClr>
              </a:solidFill>
              <a:prstDash val="solid"/>
              <a:miter lim="800000"/>
            </a:ln>
            <a:effectLst/>
          </p:spPr>
        </p:cxnSp>
        <p:sp>
          <p:nvSpPr>
            <p:cNvPr id="125" name="Oval 124">
              <a:extLst>
                <a:ext uri="{FF2B5EF4-FFF2-40B4-BE49-F238E27FC236}">
                  <a16:creationId xmlns:a16="http://schemas.microsoft.com/office/drawing/2014/main" id="{52B60988-18A7-4646-84CB-621AE86E8FF4}"/>
                </a:ext>
              </a:extLst>
            </p:cNvPr>
            <p:cNvSpPr>
              <a:spLocks noChangeAspect="1"/>
            </p:cNvSpPr>
            <p:nvPr/>
          </p:nvSpPr>
          <p:spPr>
            <a:xfrm>
              <a:off x="4466793" y="2377246"/>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6" name="Oval 125">
              <a:extLst>
                <a:ext uri="{FF2B5EF4-FFF2-40B4-BE49-F238E27FC236}">
                  <a16:creationId xmlns:a16="http://schemas.microsoft.com/office/drawing/2014/main" id="{07C818B6-54C6-43BB-B839-8E9D16DFD6DB}"/>
                </a:ext>
              </a:extLst>
            </p:cNvPr>
            <p:cNvSpPr>
              <a:spLocks noChangeAspect="1"/>
            </p:cNvSpPr>
            <p:nvPr/>
          </p:nvSpPr>
          <p:spPr>
            <a:xfrm>
              <a:off x="4467504" y="2714772"/>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7" name="Oval 126">
              <a:extLst>
                <a:ext uri="{FF2B5EF4-FFF2-40B4-BE49-F238E27FC236}">
                  <a16:creationId xmlns:a16="http://schemas.microsoft.com/office/drawing/2014/main" id="{E328228C-38B5-4B43-A59E-23068DB4664E}"/>
                </a:ext>
              </a:extLst>
            </p:cNvPr>
            <p:cNvSpPr>
              <a:spLocks noChangeAspect="1"/>
            </p:cNvSpPr>
            <p:nvPr/>
          </p:nvSpPr>
          <p:spPr>
            <a:xfrm>
              <a:off x="3760921" y="2546205"/>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8" name="Oval 127">
              <a:extLst>
                <a:ext uri="{FF2B5EF4-FFF2-40B4-BE49-F238E27FC236}">
                  <a16:creationId xmlns:a16="http://schemas.microsoft.com/office/drawing/2014/main" id="{880EA7BB-1E71-47FE-8A28-8E42CF7045D8}"/>
                </a:ext>
              </a:extLst>
            </p:cNvPr>
            <p:cNvSpPr>
              <a:spLocks noChangeAspect="1"/>
            </p:cNvSpPr>
            <p:nvPr/>
          </p:nvSpPr>
          <p:spPr>
            <a:xfrm>
              <a:off x="4098058" y="2546009"/>
              <a:ext cx="144000" cy="144000"/>
            </a:xfrm>
            <a:prstGeom prst="ellipse">
              <a:avLst/>
            </a:prstGeom>
            <a:solidFill>
              <a:srgbClr val="ED7D31">
                <a:lumMod val="60000"/>
                <a:lumOff val="40000"/>
              </a:srgbClr>
            </a:solidFill>
            <a:ln w="19050"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29" name="Straight Connector 128">
              <a:extLst>
                <a:ext uri="{FF2B5EF4-FFF2-40B4-BE49-F238E27FC236}">
                  <a16:creationId xmlns:a16="http://schemas.microsoft.com/office/drawing/2014/main" id="{49906D49-E3EB-4224-8624-FA91BDA40AC1}"/>
                </a:ext>
              </a:extLst>
            </p:cNvPr>
            <p:cNvCxnSpPr>
              <a:cxnSpLocks/>
              <a:stCxn id="120" idx="6"/>
              <a:endCxn id="127" idx="2"/>
            </p:cNvCxnSpPr>
            <p:nvPr/>
          </p:nvCxnSpPr>
          <p:spPr>
            <a:xfrm>
              <a:off x="3501909" y="2618205"/>
              <a:ext cx="259012" cy="0"/>
            </a:xfrm>
            <a:prstGeom prst="line">
              <a:avLst/>
            </a:prstGeom>
            <a:noFill/>
            <a:ln w="38100" cap="flat" cmpd="sng" algn="ctr">
              <a:solidFill>
                <a:srgbClr val="ED7D31">
                  <a:lumMod val="75000"/>
                </a:srgbClr>
              </a:solidFill>
              <a:prstDash val="solid"/>
              <a:miter lim="800000"/>
            </a:ln>
            <a:effectLst/>
          </p:spPr>
        </p:cxnSp>
        <p:cxnSp>
          <p:nvCxnSpPr>
            <p:cNvPr id="130" name="Straight Connector 129">
              <a:extLst>
                <a:ext uri="{FF2B5EF4-FFF2-40B4-BE49-F238E27FC236}">
                  <a16:creationId xmlns:a16="http://schemas.microsoft.com/office/drawing/2014/main" id="{4A4AEF01-CC56-4833-856C-FC80D4F31E63}"/>
                </a:ext>
              </a:extLst>
            </p:cNvPr>
            <p:cNvCxnSpPr>
              <a:cxnSpLocks/>
              <a:stCxn id="127" idx="6"/>
              <a:endCxn id="128" idx="2"/>
            </p:cNvCxnSpPr>
            <p:nvPr/>
          </p:nvCxnSpPr>
          <p:spPr>
            <a:xfrm flipV="1">
              <a:off x="3904921" y="2618009"/>
              <a:ext cx="193137" cy="196"/>
            </a:xfrm>
            <a:prstGeom prst="line">
              <a:avLst/>
            </a:prstGeom>
            <a:noFill/>
            <a:ln w="38100" cap="flat" cmpd="sng" algn="ctr">
              <a:solidFill>
                <a:srgbClr val="ED7D31">
                  <a:lumMod val="75000"/>
                </a:srgbClr>
              </a:solidFill>
              <a:prstDash val="solid"/>
              <a:miter lim="800000"/>
            </a:ln>
            <a:effectLst/>
          </p:spPr>
        </p:cxnSp>
        <p:cxnSp>
          <p:nvCxnSpPr>
            <p:cNvPr id="131" name="Straight Connector 26">
              <a:extLst>
                <a:ext uri="{FF2B5EF4-FFF2-40B4-BE49-F238E27FC236}">
                  <a16:creationId xmlns:a16="http://schemas.microsoft.com/office/drawing/2014/main" id="{C5557574-D8BC-4D07-B932-7F65547077E1}"/>
                </a:ext>
              </a:extLst>
            </p:cNvPr>
            <p:cNvCxnSpPr>
              <a:cxnSpLocks/>
              <a:stCxn id="125" idx="6"/>
              <a:endCxn id="176" idx="2"/>
            </p:cNvCxnSpPr>
            <p:nvPr/>
          </p:nvCxnSpPr>
          <p:spPr>
            <a:xfrm>
              <a:off x="4610793" y="2449246"/>
              <a:ext cx="244723" cy="168763"/>
            </a:xfrm>
            <a:prstGeom prst="bentConnector3">
              <a:avLst>
                <a:gd name="adj1" fmla="val 50000"/>
              </a:avLst>
            </a:prstGeom>
            <a:noFill/>
            <a:ln w="19050" cap="flat" cmpd="sng" algn="ctr">
              <a:solidFill>
                <a:srgbClr val="E7E6E6">
                  <a:lumMod val="25000"/>
                </a:srgbClr>
              </a:solidFill>
              <a:prstDash val="solid"/>
              <a:miter lim="800000"/>
            </a:ln>
            <a:effectLst/>
          </p:spPr>
        </p:cxnSp>
        <p:cxnSp>
          <p:nvCxnSpPr>
            <p:cNvPr id="132" name="Straight Connector 28">
              <a:extLst>
                <a:ext uri="{FF2B5EF4-FFF2-40B4-BE49-F238E27FC236}">
                  <a16:creationId xmlns:a16="http://schemas.microsoft.com/office/drawing/2014/main" id="{A9017B91-76CC-4D82-9517-5B4761FAA711}"/>
                </a:ext>
              </a:extLst>
            </p:cNvPr>
            <p:cNvCxnSpPr>
              <a:cxnSpLocks/>
              <a:stCxn id="126" idx="6"/>
              <a:endCxn id="176" idx="2"/>
            </p:cNvCxnSpPr>
            <p:nvPr/>
          </p:nvCxnSpPr>
          <p:spPr>
            <a:xfrm flipV="1">
              <a:off x="4611504" y="2618009"/>
              <a:ext cx="244012" cy="168763"/>
            </a:xfrm>
            <a:prstGeom prst="bentConnector3">
              <a:avLst>
                <a:gd name="adj1" fmla="val 50000"/>
              </a:avLst>
            </a:prstGeom>
            <a:noFill/>
            <a:ln w="38100" cap="flat" cmpd="sng" algn="ctr">
              <a:solidFill>
                <a:srgbClr val="ED7D31">
                  <a:lumMod val="75000"/>
                </a:srgbClr>
              </a:solidFill>
              <a:prstDash val="solid"/>
              <a:miter lim="800000"/>
            </a:ln>
            <a:effectLst/>
          </p:spPr>
        </p:cxnSp>
        <p:sp>
          <p:nvSpPr>
            <p:cNvPr id="133" name="Oval 132">
              <a:extLst>
                <a:ext uri="{FF2B5EF4-FFF2-40B4-BE49-F238E27FC236}">
                  <a16:creationId xmlns:a16="http://schemas.microsoft.com/office/drawing/2014/main" id="{41DCC2EF-2852-4EA1-8722-E01BC9745DC5}"/>
                </a:ext>
              </a:extLst>
            </p:cNvPr>
            <p:cNvSpPr>
              <a:spLocks noChangeAspect="1"/>
            </p:cNvSpPr>
            <p:nvPr/>
          </p:nvSpPr>
          <p:spPr>
            <a:xfrm>
              <a:off x="3356828" y="3638929"/>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34" name="Straight Connector 133">
              <a:extLst>
                <a:ext uri="{FF2B5EF4-FFF2-40B4-BE49-F238E27FC236}">
                  <a16:creationId xmlns:a16="http://schemas.microsoft.com/office/drawing/2014/main" id="{5F470781-44BA-47E1-AFC5-36AE0BED06F6}"/>
                </a:ext>
              </a:extLst>
            </p:cNvPr>
            <p:cNvCxnSpPr>
              <a:cxnSpLocks/>
            </p:cNvCxnSpPr>
            <p:nvPr/>
          </p:nvCxnSpPr>
          <p:spPr>
            <a:xfrm>
              <a:off x="3222000" y="3710929"/>
              <a:ext cx="125519" cy="0"/>
            </a:xfrm>
            <a:prstGeom prst="line">
              <a:avLst/>
            </a:prstGeom>
            <a:noFill/>
            <a:ln w="19050" cap="flat" cmpd="sng" algn="ctr">
              <a:solidFill>
                <a:srgbClr val="E7E6E6">
                  <a:lumMod val="25000"/>
                </a:srgbClr>
              </a:solidFill>
              <a:prstDash val="solid"/>
              <a:miter lim="800000"/>
            </a:ln>
            <a:effectLst/>
          </p:spPr>
        </p:cxnSp>
        <p:sp>
          <p:nvSpPr>
            <p:cNvPr id="135" name="Oval 134">
              <a:extLst>
                <a:ext uri="{FF2B5EF4-FFF2-40B4-BE49-F238E27FC236}">
                  <a16:creationId xmlns:a16="http://schemas.microsoft.com/office/drawing/2014/main" id="{D7F198AE-5464-4DE1-BC2C-2D061971EA94}"/>
                </a:ext>
              </a:extLst>
            </p:cNvPr>
            <p:cNvSpPr>
              <a:spLocks noChangeAspect="1"/>
            </p:cNvSpPr>
            <p:nvPr/>
          </p:nvSpPr>
          <p:spPr>
            <a:xfrm>
              <a:off x="3168000" y="3683929"/>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36" name="Straight Connector 27">
              <a:extLst>
                <a:ext uri="{FF2B5EF4-FFF2-40B4-BE49-F238E27FC236}">
                  <a16:creationId xmlns:a16="http://schemas.microsoft.com/office/drawing/2014/main" id="{647FFB5F-0C08-4ED3-AB6E-065518D149A9}"/>
                </a:ext>
              </a:extLst>
            </p:cNvPr>
            <p:cNvCxnSpPr>
              <a:cxnSpLocks/>
              <a:stCxn id="133" idx="6"/>
              <a:endCxn id="138" idx="2"/>
            </p:cNvCxnSpPr>
            <p:nvPr/>
          </p:nvCxnSpPr>
          <p:spPr>
            <a:xfrm flipV="1">
              <a:off x="3500828" y="3459139"/>
              <a:ext cx="261003" cy="251790"/>
            </a:xfrm>
            <a:prstGeom prst="bentConnector3">
              <a:avLst>
                <a:gd name="adj1" fmla="val 50000"/>
              </a:avLst>
            </a:prstGeom>
            <a:noFill/>
            <a:ln w="19050" cap="flat" cmpd="sng" algn="ctr">
              <a:solidFill>
                <a:srgbClr val="E7E6E6">
                  <a:lumMod val="25000"/>
                </a:srgbClr>
              </a:solidFill>
              <a:prstDash val="solid"/>
              <a:miter lim="800000"/>
            </a:ln>
            <a:effectLst/>
          </p:spPr>
        </p:cxnSp>
        <p:cxnSp>
          <p:nvCxnSpPr>
            <p:cNvPr id="137" name="Straight Connector 29">
              <a:extLst>
                <a:ext uri="{FF2B5EF4-FFF2-40B4-BE49-F238E27FC236}">
                  <a16:creationId xmlns:a16="http://schemas.microsoft.com/office/drawing/2014/main" id="{C97197B8-7A88-4619-8A64-37871E4F966B}"/>
                </a:ext>
              </a:extLst>
            </p:cNvPr>
            <p:cNvCxnSpPr>
              <a:cxnSpLocks/>
              <a:stCxn id="133" idx="6"/>
              <a:endCxn id="139" idx="2"/>
            </p:cNvCxnSpPr>
            <p:nvPr/>
          </p:nvCxnSpPr>
          <p:spPr>
            <a:xfrm>
              <a:off x="3500828" y="3710929"/>
              <a:ext cx="262990" cy="252978"/>
            </a:xfrm>
            <a:prstGeom prst="bentConnector3">
              <a:avLst>
                <a:gd name="adj1" fmla="val 50000"/>
              </a:avLst>
            </a:prstGeom>
            <a:noFill/>
            <a:ln w="19050" cap="flat" cmpd="sng" algn="ctr">
              <a:solidFill>
                <a:srgbClr val="E7E6E6">
                  <a:lumMod val="25000"/>
                </a:srgbClr>
              </a:solidFill>
              <a:prstDash val="solid"/>
              <a:miter lim="800000"/>
            </a:ln>
            <a:effectLst/>
          </p:spPr>
        </p:cxnSp>
        <p:sp>
          <p:nvSpPr>
            <p:cNvPr id="138" name="Oval 137">
              <a:extLst>
                <a:ext uri="{FF2B5EF4-FFF2-40B4-BE49-F238E27FC236}">
                  <a16:creationId xmlns:a16="http://schemas.microsoft.com/office/drawing/2014/main" id="{C1FD72F9-4126-4C09-88C1-DE5817E9F5CB}"/>
                </a:ext>
              </a:extLst>
            </p:cNvPr>
            <p:cNvSpPr>
              <a:spLocks noChangeAspect="1"/>
            </p:cNvSpPr>
            <p:nvPr/>
          </p:nvSpPr>
          <p:spPr>
            <a:xfrm>
              <a:off x="3761831" y="3387139"/>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9" name="Oval 138">
              <a:extLst>
                <a:ext uri="{FF2B5EF4-FFF2-40B4-BE49-F238E27FC236}">
                  <a16:creationId xmlns:a16="http://schemas.microsoft.com/office/drawing/2014/main" id="{F20936FC-BAB9-422C-A1D6-99E9BEA3AA80}"/>
                </a:ext>
              </a:extLst>
            </p:cNvPr>
            <p:cNvSpPr>
              <a:spLocks noChangeAspect="1"/>
            </p:cNvSpPr>
            <p:nvPr/>
          </p:nvSpPr>
          <p:spPr>
            <a:xfrm>
              <a:off x="3763818" y="3891907"/>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0" name="Oval 139">
              <a:extLst>
                <a:ext uri="{FF2B5EF4-FFF2-40B4-BE49-F238E27FC236}">
                  <a16:creationId xmlns:a16="http://schemas.microsoft.com/office/drawing/2014/main" id="{14BD538D-3408-416A-A4AB-73D3C5995165}"/>
                </a:ext>
              </a:extLst>
            </p:cNvPr>
            <p:cNvSpPr>
              <a:spLocks noChangeAspect="1"/>
            </p:cNvSpPr>
            <p:nvPr/>
          </p:nvSpPr>
          <p:spPr>
            <a:xfrm>
              <a:off x="3761831" y="3638929"/>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41" name="Straight Connector 140">
              <a:extLst>
                <a:ext uri="{FF2B5EF4-FFF2-40B4-BE49-F238E27FC236}">
                  <a16:creationId xmlns:a16="http://schemas.microsoft.com/office/drawing/2014/main" id="{13ED3D43-A6AB-43E6-ADE0-AAE30C2415BC}"/>
                </a:ext>
              </a:extLst>
            </p:cNvPr>
            <p:cNvCxnSpPr>
              <a:cxnSpLocks/>
              <a:stCxn id="133" idx="6"/>
              <a:endCxn id="140" idx="2"/>
            </p:cNvCxnSpPr>
            <p:nvPr/>
          </p:nvCxnSpPr>
          <p:spPr>
            <a:xfrm>
              <a:off x="3500828" y="3710929"/>
              <a:ext cx="261003" cy="0"/>
            </a:xfrm>
            <a:prstGeom prst="line">
              <a:avLst/>
            </a:prstGeom>
            <a:noFill/>
            <a:ln w="19050" cap="flat" cmpd="sng" algn="ctr">
              <a:solidFill>
                <a:srgbClr val="E7E6E6">
                  <a:lumMod val="25000"/>
                </a:srgbClr>
              </a:solidFill>
              <a:prstDash val="solid"/>
              <a:miter lim="800000"/>
            </a:ln>
            <a:effectLst/>
          </p:spPr>
        </p:cxnSp>
        <p:sp>
          <p:nvSpPr>
            <p:cNvPr id="142" name="Oval 141">
              <a:extLst>
                <a:ext uri="{FF2B5EF4-FFF2-40B4-BE49-F238E27FC236}">
                  <a16:creationId xmlns:a16="http://schemas.microsoft.com/office/drawing/2014/main" id="{911330E3-AE44-4BF8-BBD6-DA48340CF9E9}"/>
                </a:ext>
              </a:extLst>
            </p:cNvPr>
            <p:cNvSpPr>
              <a:spLocks noChangeAspect="1"/>
            </p:cNvSpPr>
            <p:nvPr/>
          </p:nvSpPr>
          <p:spPr>
            <a:xfrm>
              <a:off x="4097792" y="3387139"/>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3" name="Oval 142">
              <a:extLst>
                <a:ext uri="{FF2B5EF4-FFF2-40B4-BE49-F238E27FC236}">
                  <a16:creationId xmlns:a16="http://schemas.microsoft.com/office/drawing/2014/main" id="{F5B0BAA4-B66A-446E-8D37-DFDE6AACCEE2}"/>
                </a:ext>
              </a:extLst>
            </p:cNvPr>
            <p:cNvSpPr>
              <a:spLocks noChangeAspect="1"/>
            </p:cNvSpPr>
            <p:nvPr/>
          </p:nvSpPr>
          <p:spPr>
            <a:xfrm>
              <a:off x="4097792" y="3638929"/>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4" name="Oval 143">
              <a:extLst>
                <a:ext uri="{FF2B5EF4-FFF2-40B4-BE49-F238E27FC236}">
                  <a16:creationId xmlns:a16="http://schemas.microsoft.com/office/drawing/2014/main" id="{62496939-0ED7-4F3B-B5CD-6FCD760E3937}"/>
                </a:ext>
              </a:extLst>
            </p:cNvPr>
            <p:cNvSpPr>
              <a:spLocks noChangeAspect="1"/>
            </p:cNvSpPr>
            <p:nvPr/>
          </p:nvSpPr>
          <p:spPr>
            <a:xfrm>
              <a:off x="4099779" y="3891907"/>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45" name="Straight Connector 144">
              <a:extLst>
                <a:ext uri="{FF2B5EF4-FFF2-40B4-BE49-F238E27FC236}">
                  <a16:creationId xmlns:a16="http://schemas.microsoft.com/office/drawing/2014/main" id="{B33B4F7E-DBF0-4346-9027-678C7E984B38}"/>
                </a:ext>
              </a:extLst>
            </p:cNvPr>
            <p:cNvCxnSpPr>
              <a:cxnSpLocks/>
              <a:stCxn id="138" idx="6"/>
              <a:endCxn id="142" idx="2"/>
            </p:cNvCxnSpPr>
            <p:nvPr/>
          </p:nvCxnSpPr>
          <p:spPr>
            <a:xfrm>
              <a:off x="3905831" y="3459139"/>
              <a:ext cx="191961" cy="0"/>
            </a:xfrm>
            <a:prstGeom prst="line">
              <a:avLst/>
            </a:prstGeom>
            <a:noFill/>
            <a:ln w="19050" cap="flat" cmpd="sng" algn="ctr">
              <a:solidFill>
                <a:srgbClr val="E7E6E6">
                  <a:lumMod val="25000"/>
                </a:srgbClr>
              </a:solidFill>
              <a:prstDash val="solid"/>
              <a:miter lim="800000"/>
            </a:ln>
            <a:effectLst/>
          </p:spPr>
        </p:cxnSp>
        <p:cxnSp>
          <p:nvCxnSpPr>
            <p:cNvPr id="146" name="Straight Connector 145">
              <a:extLst>
                <a:ext uri="{FF2B5EF4-FFF2-40B4-BE49-F238E27FC236}">
                  <a16:creationId xmlns:a16="http://schemas.microsoft.com/office/drawing/2014/main" id="{53C43BCB-6CCF-49CC-9EE9-885BBF5D191C}"/>
                </a:ext>
              </a:extLst>
            </p:cNvPr>
            <p:cNvCxnSpPr>
              <a:cxnSpLocks/>
              <a:stCxn id="140" idx="6"/>
              <a:endCxn id="143" idx="2"/>
            </p:cNvCxnSpPr>
            <p:nvPr/>
          </p:nvCxnSpPr>
          <p:spPr>
            <a:xfrm>
              <a:off x="3905831" y="3710929"/>
              <a:ext cx="191961" cy="0"/>
            </a:xfrm>
            <a:prstGeom prst="line">
              <a:avLst/>
            </a:prstGeom>
            <a:noFill/>
            <a:ln w="19050" cap="flat" cmpd="sng" algn="ctr">
              <a:solidFill>
                <a:srgbClr val="E7E6E6">
                  <a:lumMod val="25000"/>
                </a:srgbClr>
              </a:solidFill>
              <a:prstDash val="solid"/>
              <a:miter lim="800000"/>
            </a:ln>
            <a:effectLst/>
          </p:spPr>
        </p:cxnSp>
        <p:cxnSp>
          <p:nvCxnSpPr>
            <p:cNvPr id="147" name="Straight Connector 146">
              <a:extLst>
                <a:ext uri="{FF2B5EF4-FFF2-40B4-BE49-F238E27FC236}">
                  <a16:creationId xmlns:a16="http://schemas.microsoft.com/office/drawing/2014/main" id="{6D1103F2-F5EA-42BE-A7E4-81145ED40C4D}"/>
                </a:ext>
              </a:extLst>
            </p:cNvPr>
            <p:cNvCxnSpPr>
              <a:cxnSpLocks/>
              <a:stCxn id="139" idx="6"/>
              <a:endCxn id="144" idx="2"/>
            </p:cNvCxnSpPr>
            <p:nvPr/>
          </p:nvCxnSpPr>
          <p:spPr>
            <a:xfrm>
              <a:off x="3907818" y="3963907"/>
              <a:ext cx="191961" cy="0"/>
            </a:xfrm>
            <a:prstGeom prst="line">
              <a:avLst/>
            </a:prstGeom>
            <a:noFill/>
            <a:ln w="19050" cap="flat" cmpd="sng" algn="ctr">
              <a:solidFill>
                <a:srgbClr val="E7E6E6">
                  <a:lumMod val="25000"/>
                </a:srgbClr>
              </a:solidFill>
              <a:prstDash val="solid"/>
              <a:miter lim="800000"/>
            </a:ln>
            <a:effectLst/>
          </p:spPr>
        </p:cxnSp>
        <p:sp>
          <p:nvSpPr>
            <p:cNvPr id="148" name="Oval 147">
              <a:extLst>
                <a:ext uri="{FF2B5EF4-FFF2-40B4-BE49-F238E27FC236}">
                  <a16:creationId xmlns:a16="http://schemas.microsoft.com/office/drawing/2014/main" id="{BF001CA8-1CBB-4ADF-8834-53CA0F878D6A}"/>
                </a:ext>
              </a:extLst>
            </p:cNvPr>
            <p:cNvSpPr>
              <a:spLocks noChangeAspect="1"/>
            </p:cNvSpPr>
            <p:nvPr/>
          </p:nvSpPr>
          <p:spPr>
            <a:xfrm>
              <a:off x="4472977" y="3387139"/>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9" name="Oval 148">
              <a:extLst>
                <a:ext uri="{FF2B5EF4-FFF2-40B4-BE49-F238E27FC236}">
                  <a16:creationId xmlns:a16="http://schemas.microsoft.com/office/drawing/2014/main" id="{6B28ECD8-BFE3-4F73-B6B9-845EEEA06706}"/>
                </a:ext>
              </a:extLst>
            </p:cNvPr>
            <p:cNvSpPr>
              <a:spLocks noChangeAspect="1"/>
            </p:cNvSpPr>
            <p:nvPr/>
          </p:nvSpPr>
          <p:spPr>
            <a:xfrm>
              <a:off x="4472977" y="3638929"/>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50" name="Straight Connector 149">
              <a:extLst>
                <a:ext uri="{FF2B5EF4-FFF2-40B4-BE49-F238E27FC236}">
                  <a16:creationId xmlns:a16="http://schemas.microsoft.com/office/drawing/2014/main" id="{78BFCACB-1C96-4F1C-A389-DDDF26414E0B}"/>
                </a:ext>
              </a:extLst>
            </p:cNvPr>
            <p:cNvCxnSpPr>
              <a:cxnSpLocks/>
              <a:stCxn id="142" idx="6"/>
              <a:endCxn id="148" idx="2"/>
            </p:cNvCxnSpPr>
            <p:nvPr/>
          </p:nvCxnSpPr>
          <p:spPr>
            <a:xfrm>
              <a:off x="4241792" y="3459139"/>
              <a:ext cx="231185" cy="0"/>
            </a:xfrm>
            <a:prstGeom prst="line">
              <a:avLst/>
            </a:prstGeom>
            <a:noFill/>
            <a:ln w="19050" cap="flat" cmpd="sng" algn="ctr">
              <a:solidFill>
                <a:srgbClr val="E7E6E6">
                  <a:lumMod val="25000"/>
                </a:srgbClr>
              </a:solidFill>
              <a:prstDash val="solid"/>
              <a:miter lim="800000"/>
            </a:ln>
            <a:effectLst/>
          </p:spPr>
        </p:cxnSp>
        <p:cxnSp>
          <p:nvCxnSpPr>
            <p:cNvPr id="151" name="Straight Connector 150">
              <a:extLst>
                <a:ext uri="{FF2B5EF4-FFF2-40B4-BE49-F238E27FC236}">
                  <a16:creationId xmlns:a16="http://schemas.microsoft.com/office/drawing/2014/main" id="{5B33B37F-F44E-461E-9049-AF1E7FD7BE47}"/>
                </a:ext>
              </a:extLst>
            </p:cNvPr>
            <p:cNvCxnSpPr>
              <a:cxnSpLocks/>
              <a:stCxn id="143" idx="6"/>
              <a:endCxn id="149" idx="2"/>
            </p:cNvCxnSpPr>
            <p:nvPr/>
          </p:nvCxnSpPr>
          <p:spPr>
            <a:xfrm>
              <a:off x="4241792" y="3710929"/>
              <a:ext cx="231185" cy="0"/>
            </a:xfrm>
            <a:prstGeom prst="line">
              <a:avLst/>
            </a:prstGeom>
            <a:noFill/>
            <a:ln w="19050" cap="flat" cmpd="sng" algn="ctr">
              <a:solidFill>
                <a:srgbClr val="E7E6E6">
                  <a:lumMod val="25000"/>
                </a:srgbClr>
              </a:solidFill>
              <a:prstDash val="solid"/>
              <a:miter lim="800000"/>
            </a:ln>
            <a:effectLst/>
          </p:spPr>
        </p:cxnSp>
        <p:cxnSp>
          <p:nvCxnSpPr>
            <p:cNvPr id="152" name="Connector: Elbow 151">
              <a:extLst>
                <a:ext uri="{FF2B5EF4-FFF2-40B4-BE49-F238E27FC236}">
                  <a16:creationId xmlns:a16="http://schemas.microsoft.com/office/drawing/2014/main" id="{3104F7B8-8DC1-4B2E-B47B-333B275F842E}"/>
                </a:ext>
              </a:extLst>
            </p:cNvPr>
            <p:cNvCxnSpPr>
              <a:cxnSpLocks/>
              <a:stCxn id="148" idx="6"/>
              <a:endCxn id="153" idx="2"/>
            </p:cNvCxnSpPr>
            <p:nvPr/>
          </p:nvCxnSpPr>
          <p:spPr>
            <a:xfrm>
              <a:off x="4616977" y="3459139"/>
              <a:ext cx="232192" cy="251790"/>
            </a:xfrm>
            <a:prstGeom prst="bentConnector3">
              <a:avLst>
                <a:gd name="adj1" fmla="val 50000"/>
              </a:avLst>
            </a:prstGeom>
            <a:noFill/>
            <a:ln w="19050" cap="flat" cmpd="sng" algn="ctr">
              <a:solidFill>
                <a:srgbClr val="E7E6E6">
                  <a:lumMod val="25000"/>
                </a:srgbClr>
              </a:solidFill>
              <a:prstDash val="solid"/>
              <a:miter lim="800000"/>
            </a:ln>
            <a:effectLst/>
          </p:spPr>
        </p:cxnSp>
        <p:sp>
          <p:nvSpPr>
            <p:cNvPr id="153" name="Oval 152">
              <a:extLst>
                <a:ext uri="{FF2B5EF4-FFF2-40B4-BE49-F238E27FC236}">
                  <a16:creationId xmlns:a16="http://schemas.microsoft.com/office/drawing/2014/main" id="{7818CEC0-CA8F-40AA-BF67-BCD23EDABD24}"/>
                </a:ext>
              </a:extLst>
            </p:cNvPr>
            <p:cNvSpPr>
              <a:spLocks noChangeAspect="1"/>
            </p:cNvSpPr>
            <p:nvPr/>
          </p:nvSpPr>
          <p:spPr>
            <a:xfrm>
              <a:off x="4849169" y="3683929"/>
              <a:ext cx="54000" cy="54000"/>
            </a:xfrm>
            <a:prstGeom prst="ellipse">
              <a:avLst/>
            </a:prstGeom>
            <a:solidFill>
              <a:srgbClr val="ED7D31">
                <a:lumMod val="60000"/>
                <a:lumOff val="40000"/>
              </a:srgbClr>
            </a:solidFill>
            <a:ln w="9525"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54" name="Connector: Elbow 153">
              <a:extLst>
                <a:ext uri="{FF2B5EF4-FFF2-40B4-BE49-F238E27FC236}">
                  <a16:creationId xmlns:a16="http://schemas.microsoft.com/office/drawing/2014/main" id="{572F5253-2B34-4F34-A9A9-B3374F326202}"/>
                </a:ext>
              </a:extLst>
            </p:cNvPr>
            <p:cNvCxnSpPr>
              <a:cxnSpLocks/>
              <a:stCxn id="144" idx="6"/>
              <a:endCxn id="153" idx="2"/>
            </p:cNvCxnSpPr>
            <p:nvPr/>
          </p:nvCxnSpPr>
          <p:spPr>
            <a:xfrm flipV="1">
              <a:off x="4243779" y="3710929"/>
              <a:ext cx="605390" cy="252978"/>
            </a:xfrm>
            <a:prstGeom prst="bentConnector3">
              <a:avLst>
                <a:gd name="adj1" fmla="val 79894"/>
              </a:avLst>
            </a:prstGeom>
            <a:noFill/>
            <a:ln w="19050" cap="flat" cmpd="sng" algn="ctr">
              <a:solidFill>
                <a:srgbClr val="E7E6E6">
                  <a:lumMod val="25000"/>
                </a:srgbClr>
              </a:solidFill>
              <a:prstDash val="solid"/>
              <a:miter lim="800000"/>
            </a:ln>
            <a:effectLst/>
          </p:spPr>
        </p:cxnSp>
        <p:cxnSp>
          <p:nvCxnSpPr>
            <p:cNvPr id="155" name="Straight Connector 154">
              <a:extLst>
                <a:ext uri="{FF2B5EF4-FFF2-40B4-BE49-F238E27FC236}">
                  <a16:creationId xmlns:a16="http://schemas.microsoft.com/office/drawing/2014/main" id="{D7273516-6D5C-46A9-A568-5C7487CAAAD4}"/>
                </a:ext>
              </a:extLst>
            </p:cNvPr>
            <p:cNvCxnSpPr>
              <a:cxnSpLocks/>
              <a:stCxn id="149" idx="6"/>
              <a:endCxn id="153" idx="2"/>
            </p:cNvCxnSpPr>
            <p:nvPr/>
          </p:nvCxnSpPr>
          <p:spPr>
            <a:xfrm>
              <a:off x="4616977" y="3710929"/>
              <a:ext cx="232192" cy="0"/>
            </a:xfrm>
            <a:prstGeom prst="line">
              <a:avLst/>
            </a:prstGeom>
            <a:noFill/>
            <a:ln w="19050" cap="flat" cmpd="sng" algn="ctr">
              <a:solidFill>
                <a:srgbClr val="E7E6E6">
                  <a:lumMod val="25000"/>
                </a:srgbClr>
              </a:solidFill>
              <a:prstDash val="solid"/>
              <a:miter lim="800000"/>
            </a:ln>
            <a:effectLst/>
          </p:spPr>
        </p:cxnSp>
        <p:sp>
          <p:nvSpPr>
            <p:cNvPr id="156" name="Oval 155">
              <a:extLst>
                <a:ext uri="{FF2B5EF4-FFF2-40B4-BE49-F238E27FC236}">
                  <a16:creationId xmlns:a16="http://schemas.microsoft.com/office/drawing/2014/main" id="{9107C333-D6D2-4D2A-A090-622E411C9B29}"/>
                </a:ext>
              </a:extLst>
            </p:cNvPr>
            <p:cNvSpPr>
              <a:spLocks noChangeAspect="1"/>
            </p:cNvSpPr>
            <p:nvPr/>
          </p:nvSpPr>
          <p:spPr>
            <a:xfrm>
              <a:off x="3354395" y="5029724"/>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57" name="Straight Connector 156">
              <a:extLst>
                <a:ext uri="{FF2B5EF4-FFF2-40B4-BE49-F238E27FC236}">
                  <a16:creationId xmlns:a16="http://schemas.microsoft.com/office/drawing/2014/main" id="{A107F56F-C955-49C4-9B92-085CBEBEF6EA}"/>
                </a:ext>
              </a:extLst>
            </p:cNvPr>
            <p:cNvCxnSpPr>
              <a:cxnSpLocks/>
              <a:stCxn id="158" idx="6"/>
            </p:cNvCxnSpPr>
            <p:nvPr/>
          </p:nvCxnSpPr>
          <p:spPr>
            <a:xfrm>
              <a:off x="3226423" y="5101724"/>
              <a:ext cx="124797" cy="0"/>
            </a:xfrm>
            <a:prstGeom prst="line">
              <a:avLst/>
            </a:prstGeom>
            <a:noFill/>
            <a:ln w="19050" cap="flat" cmpd="sng" algn="ctr">
              <a:solidFill>
                <a:srgbClr val="E7E6E6">
                  <a:lumMod val="25000"/>
                </a:srgbClr>
              </a:solidFill>
              <a:prstDash val="solid"/>
              <a:miter lim="800000"/>
            </a:ln>
            <a:effectLst/>
          </p:spPr>
        </p:cxnSp>
        <p:sp>
          <p:nvSpPr>
            <p:cNvPr id="158" name="Oval 157">
              <a:extLst>
                <a:ext uri="{FF2B5EF4-FFF2-40B4-BE49-F238E27FC236}">
                  <a16:creationId xmlns:a16="http://schemas.microsoft.com/office/drawing/2014/main" id="{033CB175-E60A-4001-942B-E150734E6E34}"/>
                </a:ext>
              </a:extLst>
            </p:cNvPr>
            <p:cNvSpPr>
              <a:spLocks noChangeAspect="1"/>
            </p:cNvSpPr>
            <p:nvPr/>
          </p:nvSpPr>
          <p:spPr>
            <a:xfrm>
              <a:off x="3172423" y="5074724"/>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9" name="Oval 158">
              <a:extLst>
                <a:ext uri="{FF2B5EF4-FFF2-40B4-BE49-F238E27FC236}">
                  <a16:creationId xmlns:a16="http://schemas.microsoft.com/office/drawing/2014/main" id="{343CDD77-B2CF-4882-AF9C-79AD3B738C2E}"/>
                </a:ext>
              </a:extLst>
            </p:cNvPr>
            <p:cNvSpPr>
              <a:spLocks noChangeAspect="1"/>
            </p:cNvSpPr>
            <p:nvPr/>
          </p:nvSpPr>
          <p:spPr>
            <a:xfrm>
              <a:off x="3759006" y="5029724"/>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0" name="Oval 159">
              <a:extLst>
                <a:ext uri="{FF2B5EF4-FFF2-40B4-BE49-F238E27FC236}">
                  <a16:creationId xmlns:a16="http://schemas.microsoft.com/office/drawing/2014/main" id="{FF288594-91AF-4064-8AB2-D7C031717200}"/>
                </a:ext>
              </a:extLst>
            </p:cNvPr>
            <p:cNvSpPr>
              <a:spLocks noChangeAspect="1"/>
            </p:cNvSpPr>
            <p:nvPr/>
          </p:nvSpPr>
          <p:spPr>
            <a:xfrm>
              <a:off x="4100117" y="5029724"/>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61" name="Straight Connector 160">
              <a:extLst>
                <a:ext uri="{FF2B5EF4-FFF2-40B4-BE49-F238E27FC236}">
                  <a16:creationId xmlns:a16="http://schemas.microsoft.com/office/drawing/2014/main" id="{49152B16-E487-43CF-9111-81E24B45D04B}"/>
                </a:ext>
              </a:extLst>
            </p:cNvPr>
            <p:cNvCxnSpPr>
              <a:cxnSpLocks/>
              <a:endCxn id="159" idx="2"/>
            </p:cNvCxnSpPr>
            <p:nvPr/>
          </p:nvCxnSpPr>
          <p:spPr>
            <a:xfrm>
              <a:off x="3498395" y="5101724"/>
              <a:ext cx="260611" cy="0"/>
            </a:xfrm>
            <a:prstGeom prst="line">
              <a:avLst/>
            </a:prstGeom>
            <a:noFill/>
            <a:ln w="19050" cap="flat" cmpd="sng" algn="ctr">
              <a:solidFill>
                <a:srgbClr val="E7E6E6">
                  <a:lumMod val="25000"/>
                </a:srgbClr>
              </a:solidFill>
              <a:prstDash val="solid"/>
              <a:miter lim="800000"/>
            </a:ln>
            <a:effectLst/>
          </p:spPr>
        </p:cxnSp>
        <p:cxnSp>
          <p:nvCxnSpPr>
            <p:cNvPr id="162" name="Straight Connector 161">
              <a:extLst>
                <a:ext uri="{FF2B5EF4-FFF2-40B4-BE49-F238E27FC236}">
                  <a16:creationId xmlns:a16="http://schemas.microsoft.com/office/drawing/2014/main" id="{17CA192F-4E83-4B27-A3ED-5B8F12FB9855}"/>
                </a:ext>
              </a:extLst>
            </p:cNvPr>
            <p:cNvCxnSpPr>
              <a:cxnSpLocks/>
              <a:stCxn id="159" idx="6"/>
            </p:cNvCxnSpPr>
            <p:nvPr/>
          </p:nvCxnSpPr>
          <p:spPr>
            <a:xfrm>
              <a:off x="3903006" y="5101724"/>
              <a:ext cx="197111" cy="0"/>
            </a:xfrm>
            <a:prstGeom prst="line">
              <a:avLst/>
            </a:prstGeom>
            <a:noFill/>
            <a:ln w="19050" cap="flat" cmpd="sng" algn="ctr">
              <a:solidFill>
                <a:srgbClr val="E7E6E6">
                  <a:lumMod val="25000"/>
                </a:srgbClr>
              </a:solidFill>
              <a:prstDash val="solid"/>
              <a:miter lim="800000"/>
            </a:ln>
            <a:effectLst/>
          </p:spPr>
        </p:cxnSp>
        <p:sp>
          <p:nvSpPr>
            <p:cNvPr id="163" name="Oval 162">
              <a:extLst>
                <a:ext uri="{FF2B5EF4-FFF2-40B4-BE49-F238E27FC236}">
                  <a16:creationId xmlns:a16="http://schemas.microsoft.com/office/drawing/2014/main" id="{C36B6C67-D2B2-45D7-A3B1-693E52E62D39}"/>
                </a:ext>
              </a:extLst>
            </p:cNvPr>
            <p:cNvSpPr>
              <a:spLocks noChangeAspect="1"/>
            </p:cNvSpPr>
            <p:nvPr/>
          </p:nvSpPr>
          <p:spPr>
            <a:xfrm>
              <a:off x="4472977" y="5029724"/>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64" name="Straight Connector 163">
              <a:extLst>
                <a:ext uri="{FF2B5EF4-FFF2-40B4-BE49-F238E27FC236}">
                  <a16:creationId xmlns:a16="http://schemas.microsoft.com/office/drawing/2014/main" id="{AF057ADB-A006-4A28-B4A5-481CE5DAFF08}"/>
                </a:ext>
              </a:extLst>
            </p:cNvPr>
            <p:cNvCxnSpPr>
              <a:cxnSpLocks/>
            </p:cNvCxnSpPr>
            <p:nvPr/>
          </p:nvCxnSpPr>
          <p:spPr>
            <a:xfrm>
              <a:off x="4244117" y="5101724"/>
              <a:ext cx="228860" cy="0"/>
            </a:xfrm>
            <a:prstGeom prst="line">
              <a:avLst/>
            </a:prstGeom>
            <a:noFill/>
            <a:ln w="19050" cap="flat" cmpd="sng" algn="ctr">
              <a:solidFill>
                <a:srgbClr val="E7E6E6">
                  <a:lumMod val="25000"/>
                </a:srgbClr>
              </a:solidFill>
              <a:prstDash val="solid"/>
              <a:miter lim="800000"/>
            </a:ln>
            <a:effectLst/>
          </p:spPr>
        </p:cxnSp>
        <p:sp>
          <p:nvSpPr>
            <p:cNvPr id="165" name="Oval 164">
              <a:extLst>
                <a:ext uri="{FF2B5EF4-FFF2-40B4-BE49-F238E27FC236}">
                  <a16:creationId xmlns:a16="http://schemas.microsoft.com/office/drawing/2014/main" id="{7298337F-ADBC-4911-9512-1C39B2C019BB}"/>
                </a:ext>
              </a:extLst>
            </p:cNvPr>
            <p:cNvSpPr>
              <a:spLocks noChangeAspect="1"/>
            </p:cNvSpPr>
            <p:nvPr/>
          </p:nvSpPr>
          <p:spPr>
            <a:xfrm>
              <a:off x="4855060" y="5074724"/>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66" name="Straight Connector 165">
              <a:extLst>
                <a:ext uri="{FF2B5EF4-FFF2-40B4-BE49-F238E27FC236}">
                  <a16:creationId xmlns:a16="http://schemas.microsoft.com/office/drawing/2014/main" id="{237C79D1-9163-45C3-9EF2-64812F821998}"/>
                </a:ext>
              </a:extLst>
            </p:cNvPr>
            <p:cNvCxnSpPr>
              <a:stCxn id="163" idx="6"/>
              <a:endCxn id="165" idx="2"/>
            </p:cNvCxnSpPr>
            <p:nvPr/>
          </p:nvCxnSpPr>
          <p:spPr>
            <a:xfrm>
              <a:off x="4616977" y="5101724"/>
              <a:ext cx="238083" cy="0"/>
            </a:xfrm>
            <a:prstGeom prst="line">
              <a:avLst/>
            </a:prstGeom>
            <a:noFill/>
            <a:ln w="19050" cap="flat" cmpd="sng" algn="ctr">
              <a:solidFill>
                <a:srgbClr val="E7E6E6">
                  <a:lumMod val="25000"/>
                </a:srgbClr>
              </a:solidFill>
              <a:prstDash val="solid"/>
              <a:miter lim="800000"/>
            </a:ln>
            <a:effectLst/>
          </p:spPr>
        </p:cxnSp>
        <p:sp>
          <p:nvSpPr>
            <p:cNvPr id="167" name="Oval 166">
              <a:extLst>
                <a:ext uri="{FF2B5EF4-FFF2-40B4-BE49-F238E27FC236}">
                  <a16:creationId xmlns:a16="http://schemas.microsoft.com/office/drawing/2014/main" id="{BBDB21DF-AFE6-48D8-9D76-20A4093038DF}"/>
                </a:ext>
              </a:extLst>
            </p:cNvPr>
            <p:cNvSpPr>
              <a:spLocks noChangeAspect="1"/>
            </p:cNvSpPr>
            <p:nvPr/>
          </p:nvSpPr>
          <p:spPr>
            <a:xfrm>
              <a:off x="3355221" y="4475566"/>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8" name="Oval 167">
              <a:extLst>
                <a:ext uri="{FF2B5EF4-FFF2-40B4-BE49-F238E27FC236}">
                  <a16:creationId xmlns:a16="http://schemas.microsoft.com/office/drawing/2014/main" id="{4A0EDDB0-16EF-49A9-87B5-D6A0691A2A8A}"/>
                </a:ext>
              </a:extLst>
            </p:cNvPr>
            <p:cNvSpPr>
              <a:spLocks noChangeAspect="1"/>
            </p:cNvSpPr>
            <p:nvPr/>
          </p:nvSpPr>
          <p:spPr>
            <a:xfrm>
              <a:off x="3759139" y="4475566"/>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9" name="Oval 168">
              <a:extLst>
                <a:ext uri="{FF2B5EF4-FFF2-40B4-BE49-F238E27FC236}">
                  <a16:creationId xmlns:a16="http://schemas.microsoft.com/office/drawing/2014/main" id="{0F718975-1DFF-424F-9894-924B53CFC703}"/>
                </a:ext>
              </a:extLst>
            </p:cNvPr>
            <p:cNvSpPr>
              <a:spLocks noChangeAspect="1"/>
            </p:cNvSpPr>
            <p:nvPr/>
          </p:nvSpPr>
          <p:spPr>
            <a:xfrm>
              <a:off x="4099556" y="4475566"/>
              <a:ext cx="144000" cy="144000"/>
            </a:xfrm>
            <a:prstGeom prst="ellipse">
              <a:avLst/>
            </a:prstGeom>
            <a:noFill/>
            <a:ln w="19050"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70" name="Straight Connector 169">
              <a:extLst>
                <a:ext uri="{FF2B5EF4-FFF2-40B4-BE49-F238E27FC236}">
                  <a16:creationId xmlns:a16="http://schemas.microsoft.com/office/drawing/2014/main" id="{A01A4337-9DBF-4BEB-9DFE-696DD8DF9478}"/>
                </a:ext>
              </a:extLst>
            </p:cNvPr>
            <p:cNvCxnSpPr>
              <a:cxnSpLocks/>
              <a:stCxn id="167" idx="6"/>
              <a:endCxn id="168" idx="2"/>
            </p:cNvCxnSpPr>
            <p:nvPr/>
          </p:nvCxnSpPr>
          <p:spPr>
            <a:xfrm>
              <a:off x="3499221" y="4547566"/>
              <a:ext cx="259918" cy="0"/>
            </a:xfrm>
            <a:prstGeom prst="line">
              <a:avLst/>
            </a:prstGeom>
            <a:noFill/>
            <a:ln w="19050" cap="flat" cmpd="sng" algn="ctr">
              <a:solidFill>
                <a:srgbClr val="E7E6E6">
                  <a:lumMod val="25000"/>
                </a:srgbClr>
              </a:solidFill>
              <a:prstDash val="solid"/>
              <a:miter lim="800000"/>
            </a:ln>
            <a:effectLst/>
          </p:spPr>
        </p:cxnSp>
        <p:sp>
          <p:nvSpPr>
            <p:cNvPr id="171" name="Oval 170">
              <a:extLst>
                <a:ext uri="{FF2B5EF4-FFF2-40B4-BE49-F238E27FC236}">
                  <a16:creationId xmlns:a16="http://schemas.microsoft.com/office/drawing/2014/main" id="{813AD93E-D313-4E7B-9B0C-BD3BA5682024}"/>
                </a:ext>
              </a:extLst>
            </p:cNvPr>
            <p:cNvSpPr>
              <a:spLocks noChangeAspect="1"/>
            </p:cNvSpPr>
            <p:nvPr/>
          </p:nvSpPr>
          <p:spPr>
            <a:xfrm>
              <a:off x="3175598" y="4520566"/>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72" name="Straight Connector 171">
              <a:extLst>
                <a:ext uri="{FF2B5EF4-FFF2-40B4-BE49-F238E27FC236}">
                  <a16:creationId xmlns:a16="http://schemas.microsoft.com/office/drawing/2014/main" id="{B34D7ADD-562D-4D63-85CE-8FF92C2AB73C}"/>
                </a:ext>
              </a:extLst>
            </p:cNvPr>
            <p:cNvCxnSpPr>
              <a:cxnSpLocks/>
              <a:stCxn id="168" idx="6"/>
              <a:endCxn id="169" idx="2"/>
            </p:cNvCxnSpPr>
            <p:nvPr/>
          </p:nvCxnSpPr>
          <p:spPr>
            <a:xfrm>
              <a:off x="3903139" y="4547566"/>
              <a:ext cx="196417" cy="0"/>
            </a:xfrm>
            <a:prstGeom prst="line">
              <a:avLst/>
            </a:prstGeom>
            <a:noFill/>
            <a:ln w="19050" cap="flat" cmpd="sng" algn="ctr">
              <a:solidFill>
                <a:srgbClr val="E7E6E6">
                  <a:lumMod val="25000"/>
                </a:srgbClr>
              </a:solidFill>
              <a:prstDash val="solid"/>
              <a:miter lim="800000"/>
            </a:ln>
            <a:effectLst/>
          </p:spPr>
        </p:cxnSp>
        <p:cxnSp>
          <p:nvCxnSpPr>
            <p:cNvPr id="173" name="Straight Connector 172">
              <a:extLst>
                <a:ext uri="{FF2B5EF4-FFF2-40B4-BE49-F238E27FC236}">
                  <a16:creationId xmlns:a16="http://schemas.microsoft.com/office/drawing/2014/main" id="{18132C21-8E92-4B63-BDC2-0B05AF3B508A}"/>
                </a:ext>
              </a:extLst>
            </p:cNvPr>
            <p:cNvCxnSpPr>
              <a:cxnSpLocks/>
              <a:stCxn id="169" idx="6"/>
              <a:endCxn id="175" idx="2"/>
            </p:cNvCxnSpPr>
            <p:nvPr/>
          </p:nvCxnSpPr>
          <p:spPr>
            <a:xfrm flipV="1">
              <a:off x="4243556" y="4543384"/>
              <a:ext cx="607632" cy="4182"/>
            </a:xfrm>
            <a:prstGeom prst="line">
              <a:avLst/>
            </a:prstGeom>
            <a:noFill/>
            <a:ln w="19050" cap="flat" cmpd="sng" algn="ctr">
              <a:solidFill>
                <a:srgbClr val="E7E6E6">
                  <a:lumMod val="25000"/>
                </a:srgbClr>
              </a:solidFill>
              <a:prstDash val="solid"/>
              <a:miter lim="800000"/>
            </a:ln>
            <a:effectLst/>
          </p:spPr>
        </p:cxnSp>
        <p:cxnSp>
          <p:nvCxnSpPr>
            <p:cNvPr id="174" name="Straight Connector 173">
              <a:extLst>
                <a:ext uri="{FF2B5EF4-FFF2-40B4-BE49-F238E27FC236}">
                  <a16:creationId xmlns:a16="http://schemas.microsoft.com/office/drawing/2014/main" id="{32F0AF17-CADA-48E6-99E7-6916146EA7BB}"/>
                </a:ext>
              </a:extLst>
            </p:cNvPr>
            <p:cNvCxnSpPr>
              <a:cxnSpLocks/>
              <a:stCxn id="171" idx="6"/>
              <a:endCxn id="167" idx="2"/>
            </p:cNvCxnSpPr>
            <p:nvPr/>
          </p:nvCxnSpPr>
          <p:spPr>
            <a:xfrm>
              <a:off x="3229598" y="4547566"/>
              <a:ext cx="125623" cy="0"/>
            </a:xfrm>
            <a:prstGeom prst="line">
              <a:avLst/>
            </a:prstGeom>
            <a:noFill/>
            <a:ln w="19050" cap="flat" cmpd="sng" algn="ctr">
              <a:solidFill>
                <a:srgbClr val="E7E6E6">
                  <a:lumMod val="25000"/>
                </a:srgbClr>
              </a:solidFill>
              <a:prstDash val="solid"/>
              <a:miter lim="800000"/>
            </a:ln>
            <a:effectLst/>
          </p:spPr>
        </p:cxnSp>
        <p:sp>
          <p:nvSpPr>
            <p:cNvPr id="175" name="Oval 174">
              <a:extLst>
                <a:ext uri="{FF2B5EF4-FFF2-40B4-BE49-F238E27FC236}">
                  <a16:creationId xmlns:a16="http://schemas.microsoft.com/office/drawing/2014/main" id="{4F240F4C-D247-46D0-B284-1080CE208A09}"/>
                </a:ext>
              </a:extLst>
            </p:cNvPr>
            <p:cNvSpPr>
              <a:spLocks noChangeAspect="1"/>
            </p:cNvSpPr>
            <p:nvPr/>
          </p:nvSpPr>
          <p:spPr>
            <a:xfrm>
              <a:off x="4851188" y="4516384"/>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6" name="Oval 175">
              <a:extLst>
                <a:ext uri="{FF2B5EF4-FFF2-40B4-BE49-F238E27FC236}">
                  <a16:creationId xmlns:a16="http://schemas.microsoft.com/office/drawing/2014/main" id="{A620BBF5-AEAD-4F67-A355-F9A8F50A8FE5}"/>
                </a:ext>
              </a:extLst>
            </p:cNvPr>
            <p:cNvSpPr>
              <a:spLocks noChangeAspect="1"/>
            </p:cNvSpPr>
            <p:nvPr/>
          </p:nvSpPr>
          <p:spPr>
            <a:xfrm>
              <a:off x="4855516" y="2591009"/>
              <a:ext cx="54000" cy="54000"/>
            </a:xfrm>
            <a:prstGeom prst="ellipse">
              <a:avLst/>
            </a:prstGeom>
            <a:solidFill>
              <a:srgbClr val="ED7D31">
                <a:lumMod val="60000"/>
                <a:lumOff val="40000"/>
              </a:srgbClr>
            </a:solidFill>
            <a:ln w="9525" cap="flat" cmpd="sng" algn="ctr">
              <a:solidFill>
                <a:srgbClr val="ED7D31">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77" name="Straight Connector 176">
              <a:extLst>
                <a:ext uri="{FF2B5EF4-FFF2-40B4-BE49-F238E27FC236}">
                  <a16:creationId xmlns:a16="http://schemas.microsoft.com/office/drawing/2014/main" id="{EAF5EB3B-56B2-4DD8-9C95-92C46BFB8A80}"/>
                </a:ext>
              </a:extLst>
            </p:cNvPr>
            <p:cNvCxnSpPr>
              <a:cxnSpLocks/>
              <a:stCxn id="119" idx="6"/>
              <a:endCxn id="265" idx="2"/>
            </p:cNvCxnSpPr>
            <p:nvPr/>
          </p:nvCxnSpPr>
          <p:spPr>
            <a:xfrm>
              <a:off x="4908926" y="1789086"/>
              <a:ext cx="172438" cy="41"/>
            </a:xfrm>
            <a:prstGeom prst="line">
              <a:avLst/>
            </a:prstGeom>
            <a:noFill/>
            <a:ln w="19050" cap="flat" cmpd="sng" algn="ctr">
              <a:solidFill>
                <a:srgbClr val="E7E6E6">
                  <a:lumMod val="25000"/>
                </a:srgbClr>
              </a:solidFill>
              <a:prstDash val="solid"/>
              <a:miter lim="800000"/>
            </a:ln>
            <a:effectLst/>
          </p:spPr>
        </p:cxnSp>
        <p:cxnSp>
          <p:nvCxnSpPr>
            <p:cNvPr id="178" name="Straight Connector 177">
              <a:extLst>
                <a:ext uri="{FF2B5EF4-FFF2-40B4-BE49-F238E27FC236}">
                  <a16:creationId xmlns:a16="http://schemas.microsoft.com/office/drawing/2014/main" id="{F3A51136-D35F-40D8-8779-68FF9410A7BA}"/>
                </a:ext>
              </a:extLst>
            </p:cNvPr>
            <p:cNvCxnSpPr>
              <a:cxnSpLocks/>
              <a:stCxn id="176" idx="6"/>
              <a:endCxn id="292" idx="2"/>
            </p:cNvCxnSpPr>
            <p:nvPr/>
          </p:nvCxnSpPr>
          <p:spPr>
            <a:xfrm>
              <a:off x="4909516" y="2618009"/>
              <a:ext cx="171848" cy="2499"/>
            </a:xfrm>
            <a:prstGeom prst="line">
              <a:avLst/>
            </a:prstGeom>
            <a:noFill/>
            <a:ln w="19050" cap="flat" cmpd="sng" algn="ctr">
              <a:solidFill>
                <a:srgbClr val="E7E6E6">
                  <a:lumMod val="25000"/>
                </a:srgbClr>
              </a:solidFill>
              <a:prstDash val="solid"/>
              <a:miter lim="800000"/>
            </a:ln>
            <a:effectLst/>
          </p:spPr>
        </p:cxnSp>
        <p:cxnSp>
          <p:nvCxnSpPr>
            <p:cNvPr id="179" name="Straight Connector 178">
              <a:extLst>
                <a:ext uri="{FF2B5EF4-FFF2-40B4-BE49-F238E27FC236}">
                  <a16:creationId xmlns:a16="http://schemas.microsoft.com/office/drawing/2014/main" id="{B581D174-89FD-46EF-B6E8-83389295F715}"/>
                </a:ext>
              </a:extLst>
            </p:cNvPr>
            <p:cNvCxnSpPr>
              <a:cxnSpLocks/>
              <a:stCxn id="153" idx="6"/>
              <a:endCxn id="45" idx="2"/>
            </p:cNvCxnSpPr>
            <p:nvPr/>
          </p:nvCxnSpPr>
          <p:spPr>
            <a:xfrm>
              <a:off x="4903169" y="3710929"/>
              <a:ext cx="178195" cy="1846"/>
            </a:xfrm>
            <a:prstGeom prst="line">
              <a:avLst/>
            </a:prstGeom>
            <a:noFill/>
            <a:ln w="38100" cap="flat" cmpd="sng" algn="ctr">
              <a:solidFill>
                <a:srgbClr val="ED7D31">
                  <a:lumMod val="75000"/>
                </a:srgbClr>
              </a:solidFill>
              <a:prstDash val="solid"/>
              <a:miter lim="800000"/>
            </a:ln>
            <a:effectLst/>
          </p:spPr>
        </p:cxnSp>
        <p:cxnSp>
          <p:nvCxnSpPr>
            <p:cNvPr id="180" name="Straight Connector 179">
              <a:extLst>
                <a:ext uri="{FF2B5EF4-FFF2-40B4-BE49-F238E27FC236}">
                  <a16:creationId xmlns:a16="http://schemas.microsoft.com/office/drawing/2014/main" id="{7880E62C-B631-45E2-B517-EB55ADA654CB}"/>
                </a:ext>
              </a:extLst>
            </p:cNvPr>
            <p:cNvCxnSpPr>
              <a:cxnSpLocks/>
              <a:stCxn id="175" idx="6"/>
              <a:endCxn id="211" idx="2"/>
            </p:cNvCxnSpPr>
            <p:nvPr/>
          </p:nvCxnSpPr>
          <p:spPr>
            <a:xfrm>
              <a:off x="4905188" y="4543384"/>
              <a:ext cx="176176" cy="4164"/>
            </a:xfrm>
            <a:prstGeom prst="line">
              <a:avLst/>
            </a:prstGeom>
            <a:noFill/>
            <a:ln w="19050" cap="flat" cmpd="sng" algn="ctr">
              <a:solidFill>
                <a:srgbClr val="E7E6E6">
                  <a:lumMod val="25000"/>
                </a:srgbClr>
              </a:solidFill>
              <a:prstDash val="solid"/>
              <a:miter lim="800000"/>
            </a:ln>
            <a:effectLst/>
          </p:spPr>
        </p:cxnSp>
        <p:cxnSp>
          <p:nvCxnSpPr>
            <p:cNvPr id="181" name="Straight Connector 180">
              <a:extLst>
                <a:ext uri="{FF2B5EF4-FFF2-40B4-BE49-F238E27FC236}">
                  <a16:creationId xmlns:a16="http://schemas.microsoft.com/office/drawing/2014/main" id="{968B0BF2-C486-4CD6-9041-5A1552BD27D9}"/>
                </a:ext>
              </a:extLst>
            </p:cNvPr>
            <p:cNvCxnSpPr>
              <a:cxnSpLocks/>
              <a:stCxn id="165" idx="6"/>
              <a:endCxn id="227" idx="2"/>
            </p:cNvCxnSpPr>
            <p:nvPr/>
          </p:nvCxnSpPr>
          <p:spPr>
            <a:xfrm>
              <a:off x="4909060" y="5101724"/>
              <a:ext cx="172304" cy="78"/>
            </a:xfrm>
            <a:prstGeom prst="line">
              <a:avLst/>
            </a:prstGeom>
            <a:noFill/>
            <a:ln w="19050" cap="flat" cmpd="sng" algn="ctr">
              <a:solidFill>
                <a:srgbClr val="E7E6E6">
                  <a:lumMod val="25000"/>
                </a:srgbClr>
              </a:solidFill>
              <a:prstDash val="solid"/>
              <a:miter lim="800000"/>
            </a:ln>
            <a:effectLst/>
          </p:spPr>
        </p:cxnSp>
        <p:cxnSp>
          <p:nvCxnSpPr>
            <p:cNvPr id="182" name="Connector: Elbow 181">
              <a:extLst>
                <a:ext uri="{FF2B5EF4-FFF2-40B4-BE49-F238E27FC236}">
                  <a16:creationId xmlns:a16="http://schemas.microsoft.com/office/drawing/2014/main" id="{2A7DE898-60DE-48FA-9DD3-F3F9E4C9CE41}"/>
                </a:ext>
              </a:extLst>
            </p:cNvPr>
            <p:cNvCxnSpPr>
              <a:stCxn id="165" idx="4"/>
              <a:endCxn id="195" idx="2"/>
            </p:cNvCxnSpPr>
            <p:nvPr/>
          </p:nvCxnSpPr>
          <p:spPr>
            <a:xfrm rot="16200000" flipH="1">
              <a:off x="4584548" y="5426236"/>
              <a:ext cx="795468" cy="200444"/>
            </a:xfrm>
            <a:prstGeom prst="bentConnector2">
              <a:avLst/>
            </a:prstGeom>
            <a:noFill/>
            <a:ln w="19050" cap="flat" cmpd="sng" algn="ctr">
              <a:solidFill>
                <a:srgbClr val="E7E6E6">
                  <a:lumMod val="25000"/>
                </a:srgbClr>
              </a:solidFill>
              <a:prstDash val="solid"/>
              <a:miter lim="800000"/>
            </a:ln>
            <a:effectLst/>
          </p:spPr>
        </p:cxnSp>
        <p:cxnSp>
          <p:nvCxnSpPr>
            <p:cNvPr id="183" name="Straight Connector 182">
              <a:extLst>
                <a:ext uri="{FF2B5EF4-FFF2-40B4-BE49-F238E27FC236}">
                  <a16:creationId xmlns:a16="http://schemas.microsoft.com/office/drawing/2014/main" id="{766D5E2D-F922-4F0E-87DA-F22AA7490358}"/>
                </a:ext>
              </a:extLst>
            </p:cNvPr>
            <p:cNvCxnSpPr>
              <a:cxnSpLocks/>
              <a:stCxn id="61" idx="6"/>
              <a:endCxn id="86" idx="2"/>
            </p:cNvCxnSpPr>
            <p:nvPr/>
          </p:nvCxnSpPr>
          <p:spPr>
            <a:xfrm>
              <a:off x="7639468" y="3435648"/>
              <a:ext cx="299344" cy="0"/>
            </a:xfrm>
            <a:prstGeom prst="line">
              <a:avLst/>
            </a:prstGeom>
            <a:noFill/>
            <a:ln w="38100" cap="flat" cmpd="sng" algn="ctr">
              <a:solidFill>
                <a:srgbClr val="ED7D31">
                  <a:lumMod val="75000"/>
                </a:srgbClr>
              </a:solidFill>
              <a:prstDash val="solid"/>
              <a:miter lim="800000"/>
            </a:ln>
            <a:effectLst/>
          </p:spPr>
        </p:cxnSp>
        <p:cxnSp>
          <p:nvCxnSpPr>
            <p:cNvPr id="184" name="Connector: Elbow 183">
              <a:extLst>
                <a:ext uri="{FF2B5EF4-FFF2-40B4-BE49-F238E27FC236}">
                  <a16:creationId xmlns:a16="http://schemas.microsoft.com/office/drawing/2014/main" id="{B7BAF087-B597-49BD-B6A0-FB19D0670A35}"/>
                </a:ext>
              </a:extLst>
            </p:cNvPr>
            <p:cNvCxnSpPr>
              <a:cxnSpLocks/>
              <a:stCxn id="201" idx="6"/>
              <a:endCxn id="98" idx="2"/>
            </p:cNvCxnSpPr>
            <p:nvPr/>
          </p:nvCxnSpPr>
          <p:spPr>
            <a:xfrm flipV="1">
              <a:off x="7642104" y="3989902"/>
              <a:ext cx="296708" cy="1937392"/>
            </a:xfrm>
            <a:prstGeom prst="bentConnector3">
              <a:avLst>
                <a:gd name="adj1" fmla="val 50000"/>
              </a:avLst>
            </a:prstGeom>
            <a:noFill/>
            <a:ln w="19050" cap="flat" cmpd="sng" algn="ctr">
              <a:solidFill>
                <a:srgbClr val="E7E6E6">
                  <a:lumMod val="25000"/>
                </a:srgbClr>
              </a:solidFill>
              <a:prstDash val="solid"/>
              <a:miter lim="800000"/>
            </a:ln>
            <a:effectLst/>
          </p:spPr>
        </p:cxnSp>
        <p:cxnSp>
          <p:nvCxnSpPr>
            <p:cNvPr id="185" name="Connector: Elbow 184">
              <a:extLst>
                <a:ext uri="{FF2B5EF4-FFF2-40B4-BE49-F238E27FC236}">
                  <a16:creationId xmlns:a16="http://schemas.microsoft.com/office/drawing/2014/main" id="{2D0F126C-6252-4927-A384-0F70F154D10B}"/>
                </a:ext>
              </a:extLst>
            </p:cNvPr>
            <p:cNvCxnSpPr>
              <a:cxnSpLocks/>
              <a:stCxn id="244" idx="6"/>
              <a:endCxn id="92" idx="2"/>
            </p:cNvCxnSpPr>
            <p:nvPr/>
          </p:nvCxnSpPr>
          <p:spPr>
            <a:xfrm flipV="1">
              <a:off x="7642106" y="3712775"/>
              <a:ext cx="296706" cy="834647"/>
            </a:xfrm>
            <a:prstGeom prst="bentConnector3">
              <a:avLst>
                <a:gd name="adj1" fmla="val 50000"/>
              </a:avLst>
            </a:prstGeom>
            <a:noFill/>
            <a:ln w="19050" cap="flat" cmpd="sng" algn="ctr">
              <a:solidFill>
                <a:srgbClr val="E7E6E6">
                  <a:lumMod val="25000"/>
                </a:srgbClr>
              </a:solidFill>
              <a:prstDash val="solid"/>
              <a:miter lim="800000"/>
            </a:ln>
            <a:effectLst/>
          </p:spPr>
        </p:cxnSp>
        <p:cxnSp>
          <p:nvCxnSpPr>
            <p:cNvPr id="186" name="Connector: Elbow 185">
              <a:extLst>
                <a:ext uri="{FF2B5EF4-FFF2-40B4-BE49-F238E27FC236}">
                  <a16:creationId xmlns:a16="http://schemas.microsoft.com/office/drawing/2014/main" id="{E8E06E82-F424-4777-8B1C-9C535FCAA04F}"/>
                </a:ext>
              </a:extLst>
            </p:cNvPr>
            <p:cNvCxnSpPr>
              <a:cxnSpLocks/>
              <a:stCxn id="312" idx="6"/>
              <a:endCxn id="80" idx="2"/>
            </p:cNvCxnSpPr>
            <p:nvPr/>
          </p:nvCxnSpPr>
          <p:spPr>
            <a:xfrm>
              <a:off x="7639951" y="2066088"/>
              <a:ext cx="298861" cy="1092433"/>
            </a:xfrm>
            <a:prstGeom prst="bentConnector3">
              <a:avLst>
                <a:gd name="adj1" fmla="val 50000"/>
              </a:avLst>
            </a:prstGeom>
            <a:noFill/>
            <a:ln w="19050" cap="flat" cmpd="sng" algn="ctr">
              <a:solidFill>
                <a:srgbClr val="E7E6E6">
                  <a:lumMod val="25000"/>
                </a:srgbClr>
              </a:solidFill>
              <a:prstDash val="solid"/>
              <a:miter lim="800000"/>
            </a:ln>
            <a:effectLst/>
          </p:spPr>
        </p:cxnSp>
        <p:cxnSp>
          <p:nvCxnSpPr>
            <p:cNvPr id="187" name="Straight Connector 186">
              <a:extLst>
                <a:ext uri="{FF2B5EF4-FFF2-40B4-BE49-F238E27FC236}">
                  <a16:creationId xmlns:a16="http://schemas.microsoft.com/office/drawing/2014/main" id="{D51BF742-52D2-41AC-8D3E-F653F2E0969A}"/>
                </a:ext>
              </a:extLst>
            </p:cNvPr>
            <p:cNvCxnSpPr/>
            <p:nvPr/>
          </p:nvCxnSpPr>
          <p:spPr>
            <a:xfrm>
              <a:off x="4881926" y="2647504"/>
              <a:ext cx="0" cy="1044000"/>
            </a:xfrm>
            <a:prstGeom prst="line">
              <a:avLst/>
            </a:prstGeom>
            <a:noFill/>
            <a:ln w="38100" cap="flat" cmpd="sng" algn="ctr">
              <a:solidFill>
                <a:srgbClr val="ED7D31">
                  <a:lumMod val="75000"/>
                </a:srgbClr>
              </a:solidFill>
              <a:prstDash val="solid"/>
              <a:miter lim="800000"/>
            </a:ln>
            <a:effectLst/>
          </p:spPr>
        </p:cxnSp>
        <p:sp>
          <p:nvSpPr>
            <p:cNvPr id="188" name="Oval 187">
              <a:extLst>
                <a:ext uri="{FF2B5EF4-FFF2-40B4-BE49-F238E27FC236}">
                  <a16:creationId xmlns:a16="http://schemas.microsoft.com/office/drawing/2014/main" id="{049BF1B0-D918-4BEC-AF7E-38ECDEF5E147}"/>
                </a:ext>
              </a:extLst>
            </p:cNvPr>
            <p:cNvSpPr>
              <a:spLocks noChangeAspect="1"/>
            </p:cNvSpPr>
            <p:nvPr/>
          </p:nvSpPr>
          <p:spPr>
            <a:xfrm>
              <a:off x="3186051" y="1762086"/>
              <a:ext cx="54000" cy="54000"/>
            </a:xfrm>
            <a:prstGeom prst="ellipse">
              <a:avLst/>
            </a:prstGeom>
            <a:solidFill>
              <a:sysClr val="window" lastClr="FFFFFF">
                <a:lumMod val="85000"/>
              </a:sysClr>
            </a:solidFill>
            <a:ln w="9525" cap="flat" cmpd="sng" algn="ctr">
              <a:solidFill>
                <a:srgbClr val="E7E6E6">
                  <a:lumMod val="2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189" name="Straight Connector 188">
              <a:extLst>
                <a:ext uri="{FF2B5EF4-FFF2-40B4-BE49-F238E27FC236}">
                  <a16:creationId xmlns:a16="http://schemas.microsoft.com/office/drawing/2014/main" id="{3F978B28-1026-47F1-B15E-55840123DC13}"/>
                </a:ext>
              </a:extLst>
            </p:cNvPr>
            <p:cNvCxnSpPr>
              <a:cxnSpLocks/>
              <a:endCxn id="190" idx="2"/>
            </p:cNvCxnSpPr>
            <p:nvPr/>
          </p:nvCxnSpPr>
          <p:spPr>
            <a:xfrm>
              <a:off x="9513860" y="3579280"/>
              <a:ext cx="109639" cy="0"/>
            </a:xfrm>
            <a:prstGeom prst="line">
              <a:avLst/>
            </a:prstGeom>
            <a:noFill/>
            <a:ln w="38100" cap="flat" cmpd="sng" algn="ctr">
              <a:solidFill>
                <a:srgbClr val="ED7D31">
                  <a:lumMod val="75000"/>
                </a:srgbClr>
              </a:solidFill>
              <a:prstDash val="solid"/>
              <a:miter lim="800000"/>
            </a:ln>
            <a:effectLst/>
          </p:spPr>
        </p:cxnSp>
        <p:sp>
          <p:nvSpPr>
            <p:cNvPr id="190" name="Oval 189">
              <a:extLst>
                <a:ext uri="{FF2B5EF4-FFF2-40B4-BE49-F238E27FC236}">
                  <a16:creationId xmlns:a16="http://schemas.microsoft.com/office/drawing/2014/main" id="{8EDCA8B1-77DF-4C98-8E16-D2113286AADE}"/>
                </a:ext>
              </a:extLst>
            </p:cNvPr>
            <p:cNvSpPr>
              <a:spLocks noChangeAspect="1"/>
            </p:cNvSpPr>
            <p:nvPr/>
          </p:nvSpPr>
          <p:spPr>
            <a:xfrm>
              <a:off x="9623499" y="3552332"/>
              <a:ext cx="53900" cy="53896"/>
            </a:xfrm>
            <a:prstGeom prst="ellipse">
              <a:avLst/>
            </a:prstGeom>
            <a:solidFill>
              <a:srgbClr val="C55A11"/>
            </a:solidFill>
            <a:ln w="9525">
              <a:solidFill>
                <a:srgbClr val="C55A11"/>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263" rtl="0" eaLnBrk="1" fontAlgn="auto" latinLnBrk="0" hangingPunct="1">
                <a:lnSpc>
                  <a:spcPct val="100000"/>
                </a:lnSpc>
                <a:spcBef>
                  <a:spcPts val="0"/>
                </a:spcBef>
                <a:spcAft>
                  <a:spcPts val="0"/>
                </a:spcAft>
                <a:buClrTx/>
                <a:buSzTx/>
                <a:buFontTx/>
                <a:buNone/>
                <a:tabLst/>
                <a:defRPr/>
              </a:pPr>
              <a:endParaRPr kumimoji="0" lang="en-GB" sz="1799" b="0" i="0" u="sng" strike="noStrike" kern="1200" cap="none" spc="0" normalizeH="0" baseline="0" noProof="0" dirty="0">
                <a:ln>
                  <a:noFill/>
                </a:ln>
                <a:solidFill>
                  <a:prstClr val="black"/>
                </a:solidFill>
                <a:effectLst/>
                <a:uLnTx/>
                <a:uFillTx/>
                <a:latin typeface="Calibri"/>
                <a:ea typeface="+mn-ea"/>
                <a:cs typeface="+mn-cs"/>
              </a:endParaRPr>
            </a:p>
          </p:txBody>
        </p:sp>
        <p:cxnSp>
          <p:nvCxnSpPr>
            <p:cNvPr id="191" name="Straight Connector 190">
              <a:extLst>
                <a:ext uri="{FF2B5EF4-FFF2-40B4-BE49-F238E27FC236}">
                  <a16:creationId xmlns:a16="http://schemas.microsoft.com/office/drawing/2014/main" id="{B1EA5437-3029-43FA-812A-A53584E19285}"/>
                </a:ext>
              </a:extLst>
            </p:cNvPr>
            <p:cNvCxnSpPr>
              <a:cxnSpLocks/>
              <a:stCxn id="100" idx="4"/>
            </p:cNvCxnSpPr>
            <p:nvPr/>
          </p:nvCxnSpPr>
          <p:spPr>
            <a:xfrm>
              <a:off x="9524783" y="3462522"/>
              <a:ext cx="0" cy="129820"/>
            </a:xfrm>
            <a:prstGeom prst="line">
              <a:avLst/>
            </a:prstGeom>
            <a:noFill/>
            <a:ln w="38100" cap="flat" cmpd="sng" algn="ctr">
              <a:solidFill>
                <a:srgbClr val="ED7D31">
                  <a:lumMod val="75000"/>
                </a:srgbClr>
              </a:solidFill>
              <a:prstDash val="solid"/>
              <a:miter lim="800000"/>
            </a:ln>
            <a:effectLst/>
          </p:spPr>
        </p:cxnSp>
      </p:grpSp>
      <p:sp>
        <p:nvSpPr>
          <p:cNvPr id="3" name="Slide Number Placeholder 3">
            <a:extLst>
              <a:ext uri="{FF2B5EF4-FFF2-40B4-BE49-F238E27FC236}">
                <a16:creationId xmlns:a16="http://schemas.microsoft.com/office/drawing/2014/main" id="{549D9953-84AC-3357-8395-DCF05CE82431}"/>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27</a:t>
            </a:fld>
            <a:endParaRPr lang="en-GB" noProof="0" dirty="0"/>
          </a:p>
        </p:txBody>
      </p:sp>
      <p:pic>
        <p:nvPicPr>
          <p:cNvPr id="5" name="Picture 4">
            <a:extLst>
              <a:ext uri="{FF2B5EF4-FFF2-40B4-BE49-F238E27FC236}">
                <a16:creationId xmlns:a16="http://schemas.microsoft.com/office/drawing/2014/main" id="{BF0BA6C7-E54D-A1F1-C28C-2401663E7BA0}"/>
              </a:ext>
            </a:extLst>
          </p:cNvPr>
          <p:cNvPicPr>
            <a:picLocks noChangeAspect="1"/>
          </p:cNvPicPr>
          <p:nvPr/>
        </p:nvPicPr>
        <p:blipFill>
          <a:blip r:embed="rId3">
            <a:duotone>
              <a:srgbClr val="ED7D31">
                <a:shade val="45000"/>
                <a:satMod val="135000"/>
              </a:srgbClr>
              <a:prstClr val="white"/>
            </a:duotone>
            <a:extLst>
              <a:ext uri="{28A0092B-C50C-407E-A947-70E740481C1C}">
                <a14:useLocalDpi xmlns:a14="http://schemas.microsoft.com/office/drawing/2010/main" val="0"/>
              </a:ext>
            </a:extLst>
          </a:blip>
          <a:stretch>
            <a:fillRect/>
          </a:stretch>
        </p:blipFill>
        <p:spPr>
          <a:xfrm>
            <a:off x="2850427" y="2327034"/>
            <a:ext cx="248171" cy="324000"/>
          </a:xfrm>
          <a:prstGeom prst="rect">
            <a:avLst/>
          </a:prstGeom>
        </p:spPr>
      </p:pic>
      <p:pic>
        <p:nvPicPr>
          <p:cNvPr id="6" name="Picture 5">
            <a:extLst>
              <a:ext uri="{FF2B5EF4-FFF2-40B4-BE49-F238E27FC236}">
                <a16:creationId xmlns:a16="http://schemas.microsoft.com/office/drawing/2014/main" id="{1EA38005-34B6-E167-4CF0-FBF024F83CC4}"/>
              </a:ext>
            </a:extLst>
          </p:cNvPr>
          <p:cNvPicPr>
            <a:picLocks noChangeAspect="1"/>
          </p:cNvPicPr>
          <p:nvPr/>
        </p:nvPicPr>
        <p:blipFill>
          <a:blip r:embed="rId3">
            <a:duotone>
              <a:srgbClr val="ED7D31">
                <a:shade val="45000"/>
                <a:satMod val="135000"/>
              </a:srgbClr>
              <a:prstClr val="white"/>
            </a:duotone>
            <a:extLst>
              <a:ext uri="{28A0092B-C50C-407E-A947-70E740481C1C}">
                <a14:useLocalDpi xmlns:a14="http://schemas.microsoft.com/office/drawing/2010/main" val="0"/>
              </a:ext>
            </a:extLst>
          </a:blip>
          <a:stretch>
            <a:fillRect/>
          </a:stretch>
        </p:blipFill>
        <p:spPr>
          <a:xfrm>
            <a:off x="9749696" y="3263750"/>
            <a:ext cx="248171" cy="324000"/>
          </a:xfrm>
          <a:prstGeom prst="rect">
            <a:avLst/>
          </a:prstGeom>
        </p:spPr>
      </p:pic>
    </p:spTree>
    <p:extLst>
      <p:ext uri="{BB962C8B-B14F-4D97-AF65-F5344CB8AC3E}">
        <p14:creationId xmlns:p14="http://schemas.microsoft.com/office/powerpoint/2010/main" val="1033908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80A23CE-5815-4E08-B771-0889B994DC7C}"/>
              </a:ext>
            </a:extLst>
          </p:cNvPr>
          <p:cNvSpPr>
            <a:spLocks noGrp="1"/>
          </p:cNvSpPr>
          <p:nvPr>
            <p:ph type="title"/>
          </p:nvPr>
        </p:nvSpPr>
        <p:spPr/>
        <p:txBody>
          <a:bodyPr/>
          <a:lstStyle/>
          <a:p>
            <a:r>
              <a:rPr lang="en-GB" noProof="0" dirty="0"/>
              <a:t>Modeling of communication points</a:t>
            </a:r>
          </a:p>
        </p:txBody>
      </p:sp>
      <p:sp>
        <p:nvSpPr>
          <p:cNvPr id="6" name="TextBox 5">
            <a:extLst>
              <a:ext uri="{FF2B5EF4-FFF2-40B4-BE49-F238E27FC236}">
                <a16:creationId xmlns:a16="http://schemas.microsoft.com/office/drawing/2014/main" id="{9B259E65-8C90-4F0C-8E9B-6E8A0A6C0E6E}"/>
              </a:ext>
            </a:extLst>
          </p:cNvPr>
          <p:cNvSpPr txBox="1"/>
          <p:nvPr/>
        </p:nvSpPr>
        <p:spPr>
          <a:xfrm>
            <a:off x="7562234" y="1445917"/>
            <a:ext cx="682147"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Message</a:t>
            </a:r>
          </a:p>
        </p:txBody>
      </p:sp>
      <p:cxnSp>
        <p:nvCxnSpPr>
          <p:cNvPr id="7" name="Straight Arrow Connector 6">
            <a:extLst>
              <a:ext uri="{FF2B5EF4-FFF2-40B4-BE49-F238E27FC236}">
                <a16:creationId xmlns:a16="http://schemas.microsoft.com/office/drawing/2014/main" id="{B011BD32-109A-4A54-ACE2-580C3A42D750}"/>
              </a:ext>
            </a:extLst>
          </p:cNvPr>
          <p:cNvCxnSpPr>
            <a:cxnSpLocks/>
          </p:cNvCxnSpPr>
          <p:nvPr/>
        </p:nvCxnSpPr>
        <p:spPr>
          <a:xfrm>
            <a:off x="7264976" y="1671921"/>
            <a:ext cx="136800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190216D-3D82-4C4A-BBBC-58568D4C80B8}"/>
              </a:ext>
            </a:extLst>
          </p:cNvPr>
          <p:cNvSpPr txBox="1"/>
          <p:nvPr/>
        </p:nvSpPr>
        <p:spPr>
          <a:xfrm>
            <a:off x="6613348" y="1852161"/>
            <a:ext cx="612068"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Actor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(initiator)</a:t>
            </a:r>
          </a:p>
        </p:txBody>
      </p:sp>
      <p:sp>
        <p:nvSpPr>
          <p:cNvPr id="9" name="TextBox 8">
            <a:extLst>
              <a:ext uri="{FF2B5EF4-FFF2-40B4-BE49-F238E27FC236}">
                <a16:creationId xmlns:a16="http://schemas.microsoft.com/office/drawing/2014/main" id="{42B57A26-CA19-4A12-A954-F49F71795306}"/>
              </a:ext>
            </a:extLst>
          </p:cNvPr>
          <p:cNvSpPr txBox="1"/>
          <p:nvPr/>
        </p:nvSpPr>
        <p:spPr>
          <a:xfrm>
            <a:off x="8706935" y="1852161"/>
            <a:ext cx="601979" cy="307777"/>
          </a:xfrm>
          <a:prstGeom prst="rect">
            <a:avLst/>
          </a:prstGeom>
          <a:noFill/>
        </p:spPr>
        <p:txBody>
          <a:bodyPr wrap="square" lIns="0" tIns="0" rIns="0" bIns="0" rtlCol="0">
            <a:spAutoFit/>
          </a:bodyPr>
          <a:lstStyle>
            <a:defPPr>
              <a:defRPr lang="nb-NO"/>
            </a:defPPr>
            <a:lvl1pPr algn="ctr" defTabSz="914400">
              <a:defRPr sz="1000" kern="0">
                <a:solidFill>
                  <a:prstClr val="black"/>
                </a:solidFill>
                <a:latin typeface="Calibri" panose="020F0502020204030204"/>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Actor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(receiver)</a:t>
            </a:r>
          </a:p>
        </p:txBody>
      </p:sp>
      <p:sp>
        <p:nvSpPr>
          <p:cNvPr id="10" name="TextBox 9">
            <a:extLst>
              <a:ext uri="{FF2B5EF4-FFF2-40B4-BE49-F238E27FC236}">
                <a16:creationId xmlns:a16="http://schemas.microsoft.com/office/drawing/2014/main" id="{AA27A2F3-248E-49F3-AE20-5B255C593A47}"/>
              </a:ext>
            </a:extLst>
          </p:cNvPr>
          <p:cNvSpPr txBox="1"/>
          <p:nvPr/>
        </p:nvSpPr>
        <p:spPr>
          <a:xfrm>
            <a:off x="7283339" y="1656866"/>
            <a:ext cx="119015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Communication channel</a:t>
            </a:r>
          </a:p>
        </p:txBody>
      </p:sp>
      <p:pic>
        <p:nvPicPr>
          <p:cNvPr id="15" name="Picture 14" descr="A picture containing sitting, drawing, sign, parked&#10;&#10;Description automatically generated">
            <a:extLst>
              <a:ext uri="{FF2B5EF4-FFF2-40B4-BE49-F238E27FC236}">
                <a16:creationId xmlns:a16="http://schemas.microsoft.com/office/drawing/2014/main" id="{FA361A84-C1B9-4012-9C41-463EEEF06F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6480" y="1435205"/>
            <a:ext cx="504568" cy="344920"/>
          </a:xfrm>
          <a:prstGeom prst="rect">
            <a:avLst/>
          </a:prstGeom>
        </p:spPr>
      </p:pic>
      <p:sp>
        <p:nvSpPr>
          <p:cNvPr id="58" name="TextBox 57">
            <a:extLst>
              <a:ext uri="{FF2B5EF4-FFF2-40B4-BE49-F238E27FC236}">
                <a16:creationId xmlns:a16="http://schemas.microsoft.com/office/drawing/2014/main" id="{B86B1E97-FDE9-493F-B345-27F1197CDED2}"/>
              </a:ext>
            </a:extLst>
          </p:cNvPr>
          <p:cNvSpPr txBox="1"/>
          <p:nvPr/>
        </p:nvSpPr>
        <p:spPr>
          <a:xfrm>
            <a:off x="2562732" y="2938708"/>
            <a:ext cx="5390751"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100" normalizeH="0" baseline="0" noProof="0" dirty="0">
                <a:ln>
                  <a:noFill/>
                </a:ln>
                <a:solidFill>
                  <a:prstClr val="black">
                    <a:lumMod val="75000"/>
                    <a:lumOff val="25000"/>
                  </a:prstClr>
                </a:solidFill>
                <a:effectLst/>
                <a:uLnTx/>
                <a:uFillTx/>
                <a:latin typeface="Calibri"/>
                <a:ea typeface="+mn-ea"/>
                <a:cs typeface="Arial" charset="0"/>
              </a:rPr>
              <a:t>Visual representation of a communication point</a:t>
            </a:r>
            <a:endParaRPr kumimoji="0" lang="en-GB" sz="3200" b="0" i="0" u="none" strike="noStrike" kern="0" cap="none" spc="0" normalizeH="0" baseline="0" noProof="0" dirty="0">
              <a:ln>
                <a:noFill/>
              </a:ln>
              <a:solidFill>
                <a:prstClr val="black">
                  <a:lumMod val="75000"/>
                  <a:lumOff val="25000"/>
                </a:prstClr>
              </a:solidFill>
              <a:effectLst/>
              <a:uLnTx/>
              <a:uFillTx/>
              <a:latin typeface="Calibri"/>
              <a:ea typeface="+mn-ea"/>
            </a:endParaRPr>
          </a:p>
        </p:txBody>
      </p:sp>
      <p:sp>
        <p:nvSpPr>
          <p:cNvPr id="59" name="TextBox 58">
            <a:extLst>
              <a:ext uri="{FF2B5EF4-FFF2-40B4-BE49-F238E27FC236}">
                <a16:creationId xmlns:a16="http://schemas.microsoft.com/office/drawing/2014/main" id="{0711F59F-6D42-40CF-83F0-8A94B2E2A4AE}"/>
              </a:ext>
            </a:extLst>
          </p:cNvPr>
          <p:cNvSpPr txBox="1"/>
          <p:nvPr/>
        </p:nvSpPr>
        <p:spPr>
          <a:xfrm>
            <a:off x="2579057" y="3407232"/>
            <a:ext cx="192552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0" spc="100" noProof="0" dirty="0">
                <a:solidFill>
                  <a:srgbClr val="00B0F0"/>
                </a:solidFill>
                <a:latin typeface="Calibri"/>
                <a:cs typeface="Arial" charset="0"/>
              </a:rPr>
              <a:t>Customer journey diagram</a:t>
            </a:r>
            <a:endParaRPr kumimoji="0" lang="en-GB" sz="1400" b="0" i="0" u="none" strike="noStrike" kern="0" cap="none" spc="0" normalizeH="0" baseline="0" noProof="0" dirty="0">
              <a:ln>
                <a:noFill/>
              </a:ln>
              <a:solidFill>
                <a:srgbClr val="00B0F0"/>
              </a:solidFill>
              <a:effectLst/>
              <a:uLnTx/>
              <a:uFillTx/>
              <a:latin typeface="Calibri"/>
            </a:endParaRPr>
          </a:p>
        </p:txBody>
      </p:sp>
      <p:sp>
        <p:nvSpPr>
          <p:cNvPr id="62" name="Oval 61">
            <a:extLst>
              <a:ext uri="{FF2B5EF4-FFF2-40B4-BE49-F238E27FC236}">
                <a16:creationId xmlns:a16="http://schemas.microsoft.com/office/drawing/2014/main" id="{EE724ED9-5697-42EE-B859-761F3502ED38}"/>
              </a:ext>
            </a:extLst>
          </p:cNvPr>
          <p:cNvSpPr>
            <a:spLocks noChangeAspect="1"/>
          </p:cNvSpPr>
          <p:nvPr/>
        </p:nvSpPr>
        <p:spPr>
          <a:xfrm>
            <a:off x="2747494" y="3895421"/>
            <a:ext cx="540000" cy="540000"/>
          </a:xfrm>
          <a:prstGeom prst="ellipse">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3" name="Oval 62">
            <a:extLst>
              <a:ext uri="{FF2B5EF4-FFF2-40B4-BE49-F238E27FC236}">
                <a16:creationId xmlns:a16="http://schemas.microsoft.com/office/drawing/2014/main" id="{5EA71ED2-28DC-41EE-9999-2FF81A4ECBDB}"/>
              </a:ext>
            </a:extLst>
          </p:cNvPr>
          <p:cNvSpPr>
            <a:spLocks noChangeAspect="1"/>
          </p:cNvSpPr>
          <p:nvPr/>
        </p:nvSpPr>
        <p:spPr>
          <a:xfrm>
            <a:off x="2827465" y="3970827"/>
            <a:ext cx="380949" cy="380949"/>
          </a:xfrm>
          <a:prstGeom prst="ellipse">
            <a:avLst/>
          </a:prstGeom>
          <a:pattFill prst="pct10">
            <a:fgClr>
              <a:schemeClr val="bg1">
                <a:lumMod val="65000"/>
              </a:schemeClr>
            </a:fgClr>
            <a:bgClr>
              <a:schemeClr val="bg1"/>
            </a:bgClr>
          </a:patt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4" name="TextBox 63">
            <a:extLst>
              <a:ext uri="{FF2B5EF4-FFF2-40B4-BE49-F238E27FC236}">
                <a16:creationId xmlns:a16="http://schemas.microsoft.com/office/drawing/2014/main" id="{87E8EFC7-13F9-455F-BE90-AB4D864DEB6F}"/>
              </a:ext>
            </a:extLst>
          </p:cNvPr>
          <p:cNvSpPr txBox="1"/>
          <p:nvPr/>
        </p:nvSpPr>
        <p:spPr>
          <a:xfrm>
            <a:off x="3351282" y="3777070"/>
            <a:ext cx="1061387" cy="307777"/>
          </a:xfrm>
          <a:prstGeom prst="rect">
            <a:avLst/>
          </a:prstGeom>
          <a:noFill/>
        </p:spPr>
        <p:txBody>
          <a:bodyPr wrap="square" lIns="0" tIns="0" rIns="0" bIns="0" rtlCol="0">
            <a:spAutoFit/>
          </a:bodyPr>
          <a:lstStyle>
            <a:defPPr>
              <a:defRPr lang="nb-NO"/>
            </a:defPPr>
            <a:lvl1pPr algn="ctr" defTabSz="914400">
              <a:defRPr sz="1000" kern="0">
                <a:solidFill>
                  <a:prstClr val="black"/>
                </a:solidFill>
                <a:latin typeface="Calibri" panose="020F0502020204030204"/>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Communication channel</a:t>
            </a:r>
          </a:p>
        </p:txBody>
      </p:sp>
      <p:sp>
        <p:nvSpPr>
          <p:cNvPr id="66" name="TextBox 65">
            <a:extLst>
              <a:ext uri="{FF2B5EF4-FFF2-40B4-BE49-F238E27FC236}">
                <a16:creationId xmlns:a16="http://schemas.microsoft.com/office/drawing/2014/main" id="{FE3D94E1-411C-4824-90ED-C0DC3E64945C}"/>
              </a:ext>
            </a:extLst>
          </p:cNvPr>
          <p:cNvSpPr txBox="1"/>
          <p:nvPr/>
        </p:nvSpPr>
        <p:spPr>
          <a:xfrm>
            <a:off x="3584118" y="4278482"/>
            <a:ext cx="612068"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Actor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(initiator)</a:t>
            </a:r>
          </a:p>
        </p:txBody>
      </p:sp>
      <p:cxnSp>
        <p:nvCxnSpPr>
          <p:cNvPr id="67" name="Straight Arrow Connector 66">
            <a:extLst>
              <a:ext uri="{FF2B5EF4-FFF2-40B4-BE49-F238E27FC236}">
                <a16:creationId xmlns:a16="http://schemas.microsoft.com/office/drawing/2014/main" id="{6B1967C9-0905-4EC6-A91A-44F99E86A245}"/>
              </a:ext>
            </a:extLst>
          </p:cNvPr>
          <p:cNvCxnSpPr>
            <a:cxnSpLocks/>
          </p:cNvCxnSpPr>
          <p:nvPr/>
        </p:nvCxnSpPr>
        <p:spPr>
          <a:xfrm flipH="1" flipV="1">
            <a:off x="3208413" y="4371580"/>
            <a:ext cx="432000" cy="0"/>
          </a:xfrm>
          <a:prstGeom prst="straightConnector1">
            <a:avLst/>
          </a:prstGeom>
          <a:ln w="15875">
            <a:solidFill>
              <a:schemeClr val="tx1">
                <a:lumMod val="50000"/>
                <a:lumOff val="50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30B3175E-557C-4634-A45E-0B81D9BA6361}"/>
              </a:ext>
            </a:extLst>
          </p:cNvPr>
          <p:cNvCxnSpPr>
            <a:cxnSpLocks/>
          </p:cNvCxnSpPr>
          <p:nvPr/>
        </p:nvCxnSpPr>
        <p:spPr>
          <a:xfrm flipH="1">
            <a:off x="3077210" y="3934648"/>
            <a:ext cx="432210" cy="202130"/>
          </a:xfrm>
          <a:prstGeom prst="straightConnector1">
            <a:avLst/>
          </a:prstGeom>
          <a:ln w="15875">
            <a:solidFill>
              <a:schemeClr val="tx1">
                <a:lumMod val="50000"/>
                <a:lumOff val="50000"/>
              </a:schemeClr>
            </a:solidFill>
            <a:tailEnd type="oval" w="sm" len="sm"/>
          </a:ln>
        </p:spPr>
        <p:style>
          <a:lnRef idx="1">
            <a:schemeClr val="accent1"/>
          </a:lnRef>
          <a:fillRef idx="0">
            <a:schemeClr val="accent1"/>
          </a:fillRef>
          <a:effectRef idx="0">
            <a:schemeClr val="accent1"/>
          </a:effectRef>
          <a:fontRef idx="minor">
            <a:schemeClr val="tx1"/>
          </a:fontRef>
        </p:style>
      </p:cxnSp>
      <p:sp>
        <p:nvSpPr>
          <p:cNvPr id="74" name="Rectangle: Rounded Corners 73">
            <a:extLst>
              <a:ext uri="{FF2B5EF4-FFF2-40B4-BE49-F238E27FC236}">
                <a16:creationId xmlns:a16="http://schemas.microsoft.com/office/drawing/2014/main" id="{80A3FC2D-0B23-4BC8-9310-F32A4789AA65}"/>
              </a:ext>
            </a:extLst>
          </p:cNvPr>
          <p:cNvSpPr/>
          <p:nvPr/>
        </p:nvSpPr>
        <p:spPr>
          <a:xfrm>
            <a:off x="2495465" y="3360562"/>
            <a:ext cx="2161434" cy="2204174"/>
          </a:xfrm>
          <a:prstGeom prst="roundRect">
            <a:avLst>
              <a:gd name="adj" fmla="val 1592"/>
            </a:avLst>
          </a:prstGeom>
          <a:no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8800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2" name="Straight Arrow Connector 51">
            <a:extLst>
              <a:ext uri="{FF2B5EF4-FFF2-40B4-BE49-F238E27FC236}">
                <a16:creationId xmlns:a16="http://schemas.microsoft.com/office/drawing/2014/main" id="{F07F87EC-911E-47F2-8035-2DA208BE59B9}"/>
              </a:ext>
            </a:extLst>
          </p:cNvPr>
          <p:cNvCxnSpPr>
            <a:cxnSpLocks/>
          </p:cNvCxnSpPr>
          <p:nvPr/>
        </p:nvCxnSpPr>
        <p:spPr>
          <a:xfrm>
            <a:off x="6802621" y="4363921"/>
            <a:ext cx="5583" cy="505286"/>
          </a:xfrm>
          <a:prstGeom prst="straightConnector1">
            <a:avLst/>
          </a:prstGeom>
          <a:ln w="22225">
            <a:solidFill>
              <a:schemeClr val="bg1">
                <a:lumMod val="50000"/>
              </a:schemeClr>
            </a:solidFill>
            <a:prstDash val="sysDash"/>
            <a:tailEnd type="triangle" w="med" len="med"/>
          </a:ln>
        </p:spPr>
        <p:style>
          <a:lnRef idx="1">
            <a:schemeClr val="accent1"/>
          </a:lnRef>
          <a:fillRef idx="0">
            <a:schemeClr val="accent1"/>
          </a:fillRef>
          <a:effectRef idx="0">
            <a:schemeClr val="accent1"/>
          </a:effectRef>
          <a:fontRef idx="minor">
            <a:schemeClr val="tx1"/>
          </a:fontRef>
        </p:style>
      </p:cxnSp>
      <p:pic>
        <p:nvPicPr>
          <p:cNvPr id="53" name="Picture 52">
            <a:extLst>
              <a:ext uri="{FF2B5EF4-FFF2-40B4-BE49-F238E27FC236}">
                <a16:creationId xmlns:a16="http://schemas.microsoft.com/office/drawing/2014/main" id="{04BD3106-A6DF-4CB3-95B7-D3B5FBF756CF}"/>
              </a:ext>
            </a:extLst>
          </p:cNvPr>
          <p:cNvPicPr>
            <a:picLocks noChangeAspect="1"/>
          </p:cNvPicPr>
          <p:nvPr/>
        </p:nvPicPr>
        <p:blipFill>
          <a:blip r:embed="rId4"/>
          <a:stretch>
            <a:fillRect/>
          </a:stretch>
        </p:blipFill>
        <p:spPr>
          <a:xfrm>
            <a:off x="6242009" y="3787921"/>
            <a:ext cx="1121223" cy="576000"/>
          </a:xfrm>
          <a:prstGeom prst="rect">
            <a:avLst/>
          </a:prstGeom>
        </p:spPr>
      </p:pic>
      <p:pic>
        <p:nvPicPr>
          <p:cNvPr id="54" name="Picture 53">
            <a:extLst>
              <a:ext uri="{FF2B5EF4-FFF2-40B4-BE49-F238E27FC236}">
                <a16:creationId xmlns:a16="http://schemas.microsoft.com/office/drawing/2014/main" id="{6306B535-2AA8-48AF-A3BF-C4B5396D7657}"/>
              </a:ext>
            </a:extLst>
          </p:cNvPr>
          <p:cNvPicPr>
            <a:picLocks noChangeAspect="1"/>
          </p:cNvPicPr>
          <p:nvPr/>
        </p:nvPicPr>
        <p:blipFill>
          <a:blip r:embed="rId5"/>
          <a:stretch>
            <a:fillRect/>
          </a:stretch>
        </p:blipFill>
        <p:spPr>
          <a:xfrm>
            <a:off x="6243280" y="4869207"/>
            <a:ext cx="1129848" cy="576000"/>
          </a:xfrm>
          <a:prstGeom prst="rect">
            <a:avLst/>
          </a:prstGeom>
        </p:spPr>
      </p:pic>
      <p:sp>
        <p:nvSpPr>
          <p:cNvPr id="77" name="TextBox 76">
            <a:extLst>
              <a:ext uri="{FF2B5EF4-FFF2-40B4-BE49-F238E27FC236}">
                <a16:creationId xmlns:a16="http://schemas.microsoft.com/office/drawing/2014/main" id="{6662011D-1432-4915-A6F8-3D5829F29ABF}"/>
              </a:ext>
            </a:extLst>
          </p:cNvPr>
          <p:cNvSpPr txBox="1"/>
          <p:nvPr/>
        </p:nvSpPr>
        <p:spPr>
          <a:xfrm>
            <a:off x="4974848" y="3405260"/>
            <a:ext cx="2608169"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100" normalizeH="0" baseline="0" noProof="0" dirty="0">
                <a:ln>
                  <a:noFill/>
                </a:ln>
                <a:solidFill>
                  <a:srgbClr val="00B0F0"/>
                </a:solidFill>
                <a:effectLst/>
                <a:uLnTx/>
                <a:uFillTx/>
                <a:latin typeface="Calibri"/>
                <a:ea typeface="+mn-ea"/>
                <a:cs typeface="Arial" charset="0"/>
              </a:rPr>
              <a:t>Journey network diagram </a:t>
            </a:r>
            <a:endParaRPr kumimoji="0" lang="en-GB" sz="1400" b="0" i="0" u="none" strike="noStrike" kern="0" cap="none" spc="0" normalizeH="0" baseline="0" noProof="0" dirty="0">
              <a:ln>
                <a:noFill/>
              </a:ln>
              <a:solidFill>
                <a:srgbClr val="00B0F0"/>
              </a:solidFill>
              <a:effectLst/>
              <a:uLnTx/>
              <a:uFillTx/>
              <a:latin typeface="Calibri"/>
              <a:ea typeface="+mn-ea"/>
            </a:endParaRPr>
          </a:p>
        </p:txBody>
      </p:sp>
      <p:sp>
        <p:nvSpPr>
          <p:cNvPr id="78" name="Rounded Rectangle 65">
            <a:extLst>
              <a:ext uri="{FF2B5EF4-FFF2-40B4-BE49-F238E27FC236}">
                <a16:creationId xmlns:a16="http://schemas.microsoft.com/office/drawing/2014/main" id="{AA3C5CCA-73C3-4B72-A978-6727A463C870}"/>
              </a:ext>
            </a:extLst>
          </p:cNvPr>
          <p:cNvSpPr/>
          <p:nvPr/>
        </p:nvSpPr>
        <p:spPr>
          <a:xfrm>
            <a:off x="6642000" y="3894569"/>
            <a:ext cx="678015" cy="372542"/>
          </a:xfrm>
          <a:prstGeom prst="roundRect">
            <a:avLst>
              <a:gd name="adj" fmla="val 7458"/>
            </a:avLst>
          </a:prstGeom>
          <a:pattFill prst="pct5">
            <a:fgClr>
              <a:schemeClr val="bg1">
                <a:lumMod val="65000"/>
              </a:schemeClr>
            </a:fgClr>
            <a:bgClr>
              <a:schemeClr val="bg1"/>
            </a:bgClr>
          </a:patt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lIns="36000" tIns="0" rIns="3600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mn-cs"/>
              </a:rPr>
              <a:t>text area</a:t>
            </a:r>
          </a:p>
        </p:txBody>
      </p:sp>
      <p:sp>
        <p:nvSpPr>
          <p:cNvPr id="81" name="TextBox 80">
            <a:extLst>
              <a:ext uri="{FF2B5EF4-FFF2-40B4-BE49-F238E27FC236}">
                <a16:creationId xmlns:a16="http://schemas.microsoft.com/office/drawing/2014/main" id="{B8B87033-F5F9-4D2F-9130-AD3F3D8A1A87}"/>
              </a:ext>
            </a:extLst>
          </p:cNvPr>
          <p:cNvSpPr txBox="1"/>
          <p:nvPr/>
        </p:nvSpPr>
        <p:spPr>
          <a:xfrm>
            <a:off x="5080246" y="3683031"/>
            <a:ext cx="1061387" cy="307777"/>
          </a:xfrm>
          <a:prstGeom prst="rect">
            <a:avLst/>
          </a:prstGeom>
          <a:noFill/>
        </p:spPr>
        <p:txBody>
          <a:bodyPr wrap="square" lIns="0" tIns="0" rIns="0" bIns="0" rtlCol="0">
            <a:spAutoFit/>
          </a:bodyPr>
          <a:lstStyle>
            <a:defPPr>
              <a:defRPr lang="nb-NO"/>
            </a:defPPr>
            <a:lvl1pPr algn="ctr" defTabSz="914400">
              <a:defRPr sz="1000" kern="0">
                <a:solidFill>
                  <a:prstClr val="black"/>
                </a:solidFill>
                <a:latin typeface="Calibri" panose="020F0502020204030204"/>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Communication channel</a:t>
            </a:r>
          </a:p>
        </p:txBody>
      </p:sp>
      <p:cxnSp>
        <p:nvCxnSpPr>
          <p:cNvPr id="82" name="Straight Arrow Connector 81">
            <a:extLst>
              <a:ext uri="{FF2B5EF4-FFF2-40B4-BE49-F238E27FC236}">
                <a16:creationId xmlns:a16="http://schemas.microsoft.com/office/drawing/2014/main" id="{7B814FC3-D2DC-4EEB-BE79-32BFDF15C0F7}"/>
              </a:ext>
            </a:extLst>
          </p:cNvPr>
          <p:cNvCxnSpPr>
            <a:cxnSpLocks/>
          </p:cNvCxnSpPr>
          <p:nvPr/>
        </p:nvCxnSpPr>
        <p:spPr>
          <a:xfrm>
            <a:off x="6025802" y="3840610"/>
            <a:ext cx="413143" cy="246221"/>
          </a:xfrm>
          <a:prstGeom prst="straightConnector1">
            <a:avLst/>
          </a:prstGeom>
          <a:ln w="15875">
            <a:solidFill>
              <a:schemeClr val="tx1">
                <a:lumMod val="50000"/>
                <a:lumOff val="50000"/>
              </a:schemeClr>
            </a:solidFill>
            <a:tailEnd type="oval" w="sm" len="sm"/>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EABEE498-D945-4BC1-9144-EFA107CF7B39}"/>
              </a:ext>
            </a:extLst>
          </p:cNvPr>
          <p:cNvSpPr txBox="1"/>
          <p:nvPr/>
        </p:nvSpPr>
        <p:spPr>
          <a:xfrm>
            <a:off x="5313082" y="4184443"/>
            <a:ext cx="612068"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Actor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(initiator)</a:t>
            </a:r>
          </a:p>
        </p:txBody>
      </p:sp>
      <p:cxnSp>
        <p:nvCxnSpPr>
          <p:cNvPr id="85" name="Straight Arrow Connector 84">
            <a:extLst>
              <a:ext uri="{FF2B5EF4-FFF2-40B4-BE49-F238E27FC236}">
                <a16:creationId xmlns:a16="http://schemas.microsoft.com/office/drawing/2014/main" id="{F620F070-F88E-4BC2-8574-16D7805BC2F8}"/>
              </a:ext>
            </a:extLst>
          </p:cNvPr>
          <p:cNvCxnSpPr>
            <a:cxnSpLocks/>
          </p:cNvCxnSpPr>
          <p:nvPr/>
        </p:nvCxnSpPr>
        <p:spPr>
          <a:xfrm flipV="1">
            <a:off x="5916973" y="4277542"/>
            <a:ext cx="462141" cy="0"/>
          </a:xfrm>
          <a:prstGeom prst="straightConnector1">
            <a:avLst/>
          </a:prstGeom>
          <a:ln w="15875">
            <a:solidFill>
              <a:schemeClr val="tx1">
                <a:lumMod val="50000"/>
                <a:lumOff val="50000"/>
              </a:schemeClr>
            </a:solidFill>
            <a:tailEnd type="oval" w="sm" len="sm"/>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1D9B6CA1-A14B-4B94-B981-84579F764F9E}"/>
              </a:ext>
            </a:extLst>
          </p:cNvPr>
          <p:cNvSpPr txBox="1"/>
          <p:nvPr/>
        </p:nvSpPr>
        <p:spPr>
          <a:xfrm>
            <a:off x="5311082" y="4852671"/>
            <a:ext cx="612068"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Actor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(receiver)</a:t>
            </a:r>
          </a:p>
        </p:txBody>
      </p:sp>
      <p:cxnSp>
        <p:nvCxnSpPr>
          <p:cNvPr id="87" name="Straight Arrow Connector 86">
            <a:extLst>
              <a:ext uri="{FF2B5EF4-FFF2-40B4-BE49-F238E27FC236}">
                <a16:creationId xmlns:a16="http://schemas.microsoft.com/office/drawing/2014/main" id="{54FA3BB6-4D53-4938-BA47-F9ADB8FDC4DB}"/>
              </a:ext>
            </a:extLst>
          </p:cNvPr>
          <p:cNvCxnSpPr>
            <a:cxnSpLocks/>
          </p:cNvCxnSpPr>
          <p:nvPr/>
        </p:nvCxnSpPr>
        <p:spPr>
          <a:xfrm>
            <a:off x="5923151" y="4960095"/>
            <a:ext cx="462141" cy="131"/>
          </a:xfrm>
          <a:prstGeom prst="straightConnector1">
            <a:avLst/>
          </a:prstGeom>
          <a:ln w="15875">
            <a:solidFill>
              <a:schemeClr val="tx1">
                <a:lumMod val="50000"/>
                <a:lumOff val="50000"/>
              </a:schemeClr>
            </a:solidFill>
            <a:tailEnd type="oval" w="sm" len="sm"/>
          </a:ln>
        </p:spPr>
        <p:style>
          <a:lnRef idx="1">
            <a:schemeClr val="accent1"/>
          </a:lnRef>
          <a:fillRef idx="0">
            <a:schemeClr val="accent1"/>
          </a:fillRef>
          <a:effectRef idx="0">
            <a:schemeClr val="accent1"/>
          </a:effectRef>
          <a:fontRef idx="minor">
            <a:schemeClr val="tx1"/>
          </a:fontRef>
        </p:style>
      </p:cxnSp>
      <p:sp>
        <p:nvSpPr>
          <p:cNvPr id="88" name="Rounded Rectangle 65">
            <a:extLst>
              <a:ext uri="{FF2B5EF4-FFF2-40B4-BE49-F238E27FC236}">
                <a16:creationId xmlns:a16="http://schemas.microsoft.com/office/drawing/2014/main" id="{B60B6737-0398-4717-BFBE-3B3EEF24FED1}"/>
              </a:ext>
            </a:extLst>
          </p:cNvPr>
          <p:cNvSpPr/>
          <p:nvPr/>
        </p:nvSpPr>
        <p:spPr>
          <a:xfrm>
            <a:off x="6645589" y="4979378"/>
            <a:ext cx="678015" cy="372542"/>
          </a:xfrm>
          <a:prstGeom prst="roundRect">
            <a:avLst>
              <a:gd name="adj" fmla="val 7458"/>
            </a:avLst>
          </a:prstGeom>
          <a:pattFill prst="pct5">
            <a:fgClr>
              <a:schemeClr val="bg1">
                <a:lumMod val="65000"/>
              </a:schemeClr>
            </a:fgClr>
            <a:bgClr>
              <a:schemeClr val="bg1"/>
            </a:bgClr>
          </a:patt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lIns="36000" tIns="0" rIns="3600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mn-cs"/>
              </a:rPr>
              <a:t>text area</a:t>
            </a:r>
          </a:p>
        </p:txBody>
      </p:sp>
      <p:sp>
        <p:nvSpPr>
          <p:cNvPr id="89" name="TextBox 88">
            <a:extLst>
              <a:ext uri="{FF2B5EF4-FFF2-40B4-BE49-F238E27FC236}">
                <a16:creationId xmlns:a16="http://schemas.microsoft.com/office/drawing/2014/main" id="{E9ED30AD-907B-454B-BBA3-4FC0F0B2A159}"/>
              </a:ext>
            </a:extLst>
          </p:cNvPr>
          <p:cNvSpPr txBox="1"/>
          <p:nvPr/>
        </p:nvSpPr>
        <p:spPr>
          <a:xfrm>
            <a:off x="6855039" y="4525277"/>
            <a:ext cx="830636"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0" noProof="0" dirty="0">
                <a:solidFill>
                  <a:prstClr val="black"/>
                </a:solidFill>
                <a:latin typeface="Calibri" panose="020F0502020204030204"/>
              </a:rPr>
              <a:t>message flow</a:t>
            </a:r>
            <a:endParaRPr kumimoji="0" lang="en-GB" sz="9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1" name="Rectangle: Rounded Corners 90">
            <a:extLst>
              <a:ext uri="{FF2B5EF4-FFF2-40B4-BE49-F238E27FC236}">
                <a16:creationId xmlns:a16="http://schemas.microsoft.com/office/drawing/2014/main" id="{6B6D59A5-97AE-4102-9B06-E8AD6858CB54}"/>
              </a:ext>
            </a:extLst>
          </p:cNvPr>
          <p:cNvSpPr/>
          <p:nvPr/>
        </p:nvSpPr>
        <p:spPr>
          <a:xfrm>
            <a:off x="4942931" y="3355960"/>
            <a:ext cx="2946272" cy="2204174"/>
          </a:xfrm>
          <a:prstGeom prst="roundRect">
            <a:avLst>
              <a:gd name="adj" fmla="val 1592"/>
            </a:avLst>
          </a:prstGeom>
          <a:no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8800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2" name="TextBox 91">
            <a:extLst>
              <a:ext uri="{FF2B5EF4-FFF2-40B4-BE49-F238E27FC236}">
                <a16:creationId xmlns:a16="http://schemas.microsoft.com/office/drawing/2014/main" id="{FCC5607E-76F0-419E-9CA2-BD6E7C475DAB}"/>
              </a:ext>
            </a:extLst>
          </p:cNvPr>
          <p:cNvSpPr txBox="1"/>
          <p:nvPr/>
        </p:nvSpPr>
        <p:spPr>
          <a:xfrm>
            <a:off x="2562732" y="5584540"/>
            <a:ext cx="215536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0" spc="100" noProof="0" dirty="0">
                <a:solidFill>
                  <a:prstClr val="black">
                    <a:lumMod val="75000"/>
                    <a:lumOff val="25000"/>
                  </a:prstClr>
                </a:solidFill>
                <a:cs typeface="Arial" charset="0"/>
              </a:rPr>
              <a:t>Useful for simple journeys and for showing deviations from the planned journey. </a:t>
            </a:r>
            <a:endParaRPr kumimoji="0" lang="en-GB" sz="1400" i="0" u="none" strike="noStrike" kern="0" cap="none" spc="0" normalizeH="0" baseline="0" noProof="0" dirty="0">
              <a:ln>
                <a:noFill/>
              </a:ln>
              <a:solidFill>
                <a:prstClr val="black">
                  <a:lumMod val="75000"/>
                  <a:lumOff val="25000"/>
                </a:prstClr>
              </a:solidFill>
              <a:effectLst/>
              <a:uLnTx/>
              <a:uFillTx/>
            </a:endParaRPr>
          </a:p>
        </p:txBody>
      </p:sp>
      <p:sp>
        <p:nvSpPr>
          <p:cNvPr id="93" name="TextBox 92">
            <a:extLst>
              <a:ext uri="{FF2B5EF4-FFF2-40B4-BE49-F238E27FC236}">
                <a16:creationId xmlns:a16="http://schemas.microsoft.com/office/drawing/2014/main" id="{EA4DB6E6-6493-4879-B1DE-EF3D9221680A}"/>
              </a:ext>
            </a:extLst>
          </p:cNvPr>
          <p:cNvSpPr txBox="1"/>
          <p:nvPr/>
        </p:nvSpPr>
        <p:spPr>
          <a:xfrm>
            <a:off x="5070361" y="5584194"/>
            <a:ext cx="253715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0" spc="100" noProof="0" dirty="0">
                <a:solidFill>
                  <a:prstClr val="black">
                    <a:lumMod val="75000"/>
                    <a:lumOff val="25000"/>
                  </a:prstClr>
                </a:solidFill>
                <a:cs typeface="Arial" charset="0"/>
              </a:rPr>
              <a:t>Useful for journeys with several actors, and for showing both initiator and receiver. </a:t>
            </a:r>
            <a:endParaRPr kumimoji="0" lang="en-GB" sz="1400" i="0" u="none" strike="noStrike" kern="0" cap="none" spc="0" normalizeH="0" baseline="0" noProof="0" dirty="0">
              <a:ln>
                <a:noFill/>
              </a:ln>
              <a:solidFill>
                <a:prstClr val="black">
                  <a:lumMod val="75000"/>
                  <a:lumOff val="25000"/>
                </a:prstClr>
              </a:solidFill>
              <a:effectLst/>
              <a:uLnTx/>
              <a:uFillTx/>
            </a:endParaRPr>
          </a:p>
        </p:txBody>
      </p:sp>
      <p:sp>
        <p:nvSpPr>
          <p:cNvPr id="69" name="Rectangle 68">
            <a:extLst>
              <a:ext uri="{FF2B5EF4-FFF2-40B4-BE49-F238E27FC236}">
                <a16:creationId xmlns:a16="http://schemas.microsoft.com/office/drawing/2014/main" id="{E586A026-A7D7-47E7-A1CD-6C88B25724DF}"/>
              </a:ext>
            </a:extLst>
          </p:cNvPr>
          <p:cNvSpPr/>
          <p:nvPr/>
        </p:nvSpPr>
        <p:spPr>
          <a:xfrm>
            <a:off x="696913" y="1303272"/>
            <a:ext cx="4434850" cy="830997"/>
          </a:xfrm>
          <a:prstGeom prst="rect">
            <a:avLst/>
          </a:prstGeom>
          <a:noFill/>
        </p:spPr>
        <p:txBody>
          <a:bodyPr wrap="square" rtlCol="0">
            <a:spAutoFit/>
          </a:bodyPr>
          <a:lstStyle/>
          <a:p>
            <a:r>
              <a:rPr lang="en-GB" sz="1600" kern="0" noProof="0" dirty="0"/>
              <a:t>Communication is based on a semiotic model in which a sender transmits a message to a receiver through a communication channel. </a:t>
            </a:r>
          </a:p>
        </p:txBody>
      </p:sp>
      <p:sp>
        <p:nvSpPr>
          <p:cNvPr id="70" name="TextBox 69">
            <a:extLst>
              <a:ext uri="{FF2B5EF4-FFF2-40B4-BE49-F238E27FC236}">
                <a16:creationId xmlns:a16="http://schemas.microsoft.com/office/drawing/2014/main" id="{DEBC0E17-765F-4FC5-AE14-E6DA060A6C21}"/>
              </a:ext>
            </a:extLst>
          </p:cNvPr>
          <p:cNvSpPr txBox="1"/>
          <p:nvPr/>
        </p:nvSpPr>
        <p:spPr>
          <a:xfrm>
            <a:off x="766142" y="2125315"/>
            <a:ext cx="3815074" cy="400110"/>
          </a:xfrm>
          <a:prstGeom prst="rect">
            <a:avLst/>
          </a:prstGeom>
          <a:noFill/>
        </p:spPr>
        <p:txBody>
          <a:bodyPr wrap="square" rtlCol="0">
            <a:spAutoFit/>
          </a:bodyPr>
          <a:lstStyle/>
          <a:p>
            <a:r>
              <a:rPr lang="en-GB" sz="1000" noProof="0" dirty="0">
                <a:solidFill>
                  <a:srgbClr val="C55A11"/>
                </a:solidFill>
              </a:rPr>
              <a:t>De Souza, The Semiotic Engineering of Human‐Computer</a:t>
            </a:r>
          </a:p>
          <a:p>
            <a:r>
              <a:rPr lang="en-GB" sz="1000" noProof="0" dirty="0">
                <a:solidFill>
                  <a:srgbClr val="C55A11"/>
                </a:solidFill>
              </a:rPr>
              <a:t>Interaction (Cambridge. Mass: MIT Press, 2005), 283.</a:t>
            </a:r>
          </a:p>
        </p:txBody>
      </p:sp>
      <p:sp>
        <p:nvSpPr>
          <p:cNvPr id="38" name="Rectangle 37">
            <a:extLst>
              <a:ext uri="{FF2B5EF4-FFF2-40B4-BE49-F238E27FC236}">
                <a16:creationId xmlns:a16="http://schemas.microsoft.com/office/drawing/2014/main" id="{17771CFF-6884-4701-A59B-9450A01B751A}"/>
              </a:ext>
            </a:extLst>
          </p:cNvPr>
          <p:cNvSpPr/>
          <p:nvPr/>
        </p:nvSpPr>
        <p:spPr>
          <a:xfrm>
            <a:off x="8473491" y="3308533"/>
            <a:ext cx="2471875" cy="861774"/>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noProof="0" dirty="0">
                <a:solidFill>
                  <a:schemeClr val="accent4">
                    <a:lumMod val="50000"/>
                  </a:schemeClr>
                </a:solidFill>
              </a:rPr>
              <a:t>Further details about the two diagram types can be found in the Visual notation module.</a:t>
            </a:r>
          </a:p>
        </p:txBody>
      </p:sp>
      <p:pic>
        <p:nvPicPr>
          <p:cNvPr id="4" name="Picture 3">
            <a:extLst>
              <a:ext uri="{FF2B5EF4-FFF2-40B4-BE49-F238E27FC236}">
                <a16:creationId xmlns:a16="http://schemas.microsoft.com/office/drawing/2014/main" id="{E6A989A9-AFF6-4E9D-F4EC-D0A6E6FBB7DE}"/>
              </a:ext>
            </a:extLst>
          </p:cNvPr>
          <p:cNvPicPr>
            <a:picLocks noChangeAspect="1"/>
          </p:cNvPicPr>
          <p:nvPr/>
        </p:nvPicPr>
        <p:blipFill>
          <a:blip r:embed="rId6"/>
          <a:stretch>
            <a:fillRect/>
          </a:stretch>
        </p:blipFill>
        <p:spPr>
          <a:xfrm>
            <a:off x="8548053" y="4206683"/>
            <a:ext cx="2308814" cy="950524"/>
          </a:xfrm>
          <a:prstGeom prst="rect">
            <a:avLst/>
          </a:prstGeom>
        </p:spPr>
      </p:pic>
      <p:sp>
        <p:nvSpPr>
          <p:cNvPr id="11" name="Slide Number Placeholder 3">
            <a:extLst>
              <a:ext uri="{FF2B5EF4-FFF2-40B4-BE49-F238E27FC236}">
                <a16:creationId xmlns:a16="http://schemas.microsoft.com/office/drawing/2014/main" id="{D5409CAE-3CD8-4823-EE6B-93196B5CAF24}"/>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28</a:t>
            </a:fld>
            <a:endParaRPr lang="en-GB" noProof="0" dirty="0"/>
          </a:p>
        </p:txBody>
      </p:sp>
      <p:pic>
        <p:nvPicPr>
          <p:cNvPr id="3" name="Picture 2">
            <a:extLst>
              <a:ext uri="{FF2B5EF4-FFF2-40B4-BE49-F238E27FC236}">
                <a16:creationId xmlns:a16="http://schemas.microsoft.com/office/drawing/2014/main" id="{B013302C-E97A-FFCE-FB0C-1C465CD7D3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81964" y="1496611"/>
            <a:ext cx="248171" cy="324000"/>
          </a:xfrm>
          <a:prstGeom prst="rect">
            <a:avLst/>
          </a:prstGeom>
        </p:spPr>
      </p:pic>
      <p:grpSp>
        <p:nvGrpSpPr>
          <p:cNvPr id="17" name="Group 16">
            <a:extLst>
              <a:ext uri="{FF2B5EF4-FFF2-40B4-BE49-F238E27FC236}">
                <a16:creationId xmlns:a16="http://schemas.microsoft.com/office/drawing/2014/main" id="{27D75A03-827F-883C-B670-F502A165EE27}"/>
              </a:ext>
            </a:extLst>
          </p:cNvPr>
          <p:cNvGrpSpPr/>
          <p:nvPr/>
        </p:nvGrpSpPr>
        <p:grpSpPr>
          <a:xfrm>
            <a:off x="699436" y="6514010"/>
            <a:ext cx="8447307" cy="198000"/>
            <a:chOff x="1320609" y="3306903"/>
            <a:chExt cx="8447307" cy="198000"/>
          </a:xfrm>
        </p:grpSpPr>
        <p:sp>
          <p:nvSpPr>
            <p:cNvPr id="18" name="AutoShape 63">
              <a:extLst>
                <a:ext uri="{FF2B5EF4-FFF2-40B4-BE49-F238E27FC236}">
                  <a16:creationId xmlns:a16="http://schemas.microsoft.com/office/drawing/2014/main" id="{8CE24700-FDAC-E450-8899-8B4AC593DDA3}"/>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19" name="AutoShape 64">
              <a:extLst>
                <a:ext uri="{FF2B5EF4-FFF2-40B4-BE49-F238E27FC236}">
                  <a16:creationId xmlns:a16="http://schemas.microsoft.com/office/drawing/2014/main" id="{B8ACD696-E342-0FAF-482E-8436C5965AE4}"/>
                </a:ext>
              </a:extLst>
            </p:cNvPr>
            <p:cNvSpPr>
              <a:spLocks noChangeArrowheads="1"/>
            </p:cNvSpPr>
            <p:nvPr/>
          </p:nvSpPr>
          <p:spPr bwMode="auto">
            <a:xfrm>
              <a:off x="4628222" y="3306903"/>
              <a:ext cx="313036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Theoretical foundation and modeling principles</a:t>
              </a:r>
            </a:p>
          </p:txBody>
        </p:sp>
        <p:sp>
          <p:nvSpPr>
            <p:cNvPr id="20" name="AutoShape 65">
              <a:extLst>
                <a:ext uri="{FF2B5EF4-FFF2-40B4-BE49-F238E27FC236}">
                  <a16:creationId xmlns:a16="http://schemas.microsoft.com/office/drawing/2014/main" id="{AB3736FF-5A74-90EB-0DBA-2E1C27DB2ECF}"/>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21" name="AutoShape 64">
              <a:extLst>
                <a:ext uri="{FF2B5EF4-FFF2-40B4-BE49-F238E27FC236}">
                  <a16:creationId xmlns:a16="http://schemas.microsoft.com/office/drawing/2014/main" id="{4C7E52C8-002A-65E5-7E54-D7C11FE32769}"/>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12" name="Rectangle 11">
            <a:extLst>
              <a:ext uri="{FF2B5EF4-FFF2-40B4-BE49-F238E27FC236}">
                <a16:creationId xmlns:a16="http://schemas.microsoft.com/office/drawing/2014/main" id="{CB1BDCA7-7F2D-993A-CE13-428D15452258}"/>
              </a:ext>
            </a:extLst>
          </p:cNvPr>
          <p:cNvSpPr/>
          <p:nvPr/>
        </p:nvSpPr>
        <p:spPr>
          <a:xfrm>
            <a:off x="768349" y="3309409"/>
            <a:ext cx="1328587" cy="1231106"/>
          </a:xfrm>
          <a:prstGeom prst="rect">
            <a:avLst/>
          </a:prstGeom>
          <a:noFill/>
        </p:spPr>
        <p:txBody>
          <a:bodyPr wrap="square" lIns="91440" tIns="45720" rIns="91440" bIns="45720" rtlCol="0" anchor="t">
            <a:spAutoFit/>
          </a:bodyPr>
          <a:lstStyle/>
          <a:p>
            <a:r>
              <a:rPr lang="en-GB" sz="1400" kern="0" noProof="0" dirty="0">
                <a:solidFill>
                  <a:schemeClr val="accent4">
                    <a:lumMod val="50000"/>
                  </a:schemeClr>
                </a:solidFill>
              </a:rPr>
              <a:t>💡</a:t>
            </a:r>
          </a:p>
          <a:p>
            <a:r>
              <a:rPr lang="en-GB" sz="1200" kern="0" noProof="0" dirty="0">
                <a:solidFill>
                  <a:schemeClr val="accent4">
                    <a:lumMod val="50000"/>
                  </a:schemeClr>
                </a:solidFill>
              </a:rPr>
              <a:t>The </a:t>
            </a:r>
            <a:r>
              <a:rPr lang="en-GB" sz="1200" kern="0" dirty="0">
                <a:solidFill>
                  <a:schemeClr val="accent4">
                    <a:lumMod val="50000"/>
                  </a:schemeClr>
                </a:solidFill>
              </a:rPr>
              <a:t>visual appearance of touchpoints depends on </a:t>
            </a:r>
            <a:r>
              <a:rPr lang="en-GB" sz="1200" kern="0">
                <a:solidFill>
                  <a:schemeClr val="accent4">
                    <a:lumMod val="50000"/>
                  </a:schemeClr>
                </a:solidFill>
              </a:rPr>
              <a:t>the diagram</a:t>
            </a:r>
            <a:r>
              <a:rPr lang="en-GB" sz="1200" kern="0" dirty="0">
                <a:solidFill>
                  <a:schemeClr val="accent4">
                    <a:lumMod val="50000"/>
                  </a:schemeClr>
                </a:solidFill>
              </a:rPr>
              <a:t> type</a:t>
            </a:r>
            <a:r>
              <a:rPr lang="en-GB" sz="1200" kern="0" noProof="0" dirty="0">
                <a:solidFill>
                  <a:schemeClr val="accent4">
                    <a:lumMod val="50000"/>
                  </a:schemeClr>
                </a:solidFill>
              </a:rPr>
              <a:t>.</a:t>
            </a:r>
            <a:endParaRPr lang="en-GB" sz="1200" kern="0" dirty="0">
              <a:solidFill>
                <a:schemeClr val="accent4">
                  <a:lumMod val="50000"/>
                </a:schemeClr>
              </a:solidFill>
            </a:endParaRPr>
          </a:p>
        </p:txBody>
      </p:sp>
    </p:spTree>
    <p:extLst>
      <p:ext uri="{BB962C8B-B14F-4D97-AF65-F5344CB8AC3E}">
        <p14:creationId xmlns:p14="http://schemas.microsoft.com/office/powerpoint/2010/main" val="27457599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62F12-A500-E766-92E5-8647CC2F4A0E}"/>
              </a:ext>
            </a:extLst>
          </p:cNvPr>
          <p:cNvSpPr>
            <a:spLocks noGrp="1"/>
          </p:cNvSpPr>
          <p:nvPr>
            <p:ph type="title"/>
          </p:nvPr>
        </p:nvSpPr>
        <p:spPr/>
        <p:txBody>
          <a:bodyPr/>
          <a:lstStyle/>
          <a:p>
            <a:r>
              <a:rPr lang="en-GB" dirty="0"/>
              <a:t>Actors involved in a customer journey</a:t>
            </a:r>
            <a:endParaRPr lang="nb-NO" dirty="0"/>
          </a:p>
        </p:txBody>
      </p:sp>
      <p:sp>
        <p:nvSpPr>
          <p:cNvPr id="4" name="Slide Number Placeholder 3">
            <a:extLst>
              <a:ext uri="{FF2B5EF4-FFF2-40B4-BE49-F238E27FC236}">
                <a16:creationId xmlns:a16="http://schemas.microsoft.com/office/drawing/2014/main" id="{83DA2279-768F-43E7-6F89-969DE2F18A9E}"/>
              </a:ext>
            </a:extLst>
          </p:cNvPr>
          <p:cNvSpPr>
            <a:spLocks noGrp="1"/>
          </p:cNvSpPr>
          <p:nvPr>
            <p:ph type="sldNum" sz="quarter" idx="12"/>
          </p:nvPr>
        </p:nvSpPr>
        <p:spPr/>
        <p:txBody>
          <a:bodyPr/>
          <a:lstStyle/>
          <a:p>
            <a:fld id="{23AA811B-2EBD-4900-905E-5BE206449611}" type="slidenum">
              <a:rPr lang="en-GB" smtClean="0"/>
              <a:pPr/>
              <a:t>29</a:t>
            </a:fld>
            <a:endParaRPr lang="en-GB" dirty="0"/>
          </a:p>
        </p:txBody>
      </p:sp>
      <p:pic>
        <p:nvPicPr>
          <p:cNvPr id="26" name="Picture 25">
            <a:extLst>
              <a:ext uri="{FF2B5EF4-FFF2-40B4-BE49-F238E27FC236}">
                <a16:creationId xmlns:a16="http://schemas.microsoft.com/office/drawing/2014/main" id="{F1A34DA6-6E9E-3D54-5AA7-C465D6AF12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066" y="3191103"/>
            <a:ext cx="473198" cy="323477"/>
          </a:xfrm>
          <a:prstGeom prst="rect">
            <a:avLst/>
          </a:prstGeom>
        </p:spPr>
      </p:pic>
      <p:sp>
        <p:nvSpPr>
          <p:cNvPr id="29" name="TextBox 28">
            <a:extLst>
              <a:ext uri="{FF2B5EF4-FFF2-40B4-BE49-F238E27FC236}">
                <a16:creationId xmlns:a16="http://schemas.microsoft.com/office/drawing/2014/main" id="{D5B3DDEE-8CC0-A6BE-962C-15D50DAFDDE9}"/>
              </a:ext>
            </a:extLst>
          </p:cNvPr>
          <p:cNvSpPr txBox="1"/>
          <p:nvPr/>
        </p:nvSpPr>
        <p:spPr>
          <a:xfrm>
            <a:off x="1807427" y="3497580"/>
            <a:ext cx="1922477"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Main service provider</a:t>
            </a:r>
          </a:p>
          <a:p>
            <a:r>
              <a:rPr lang="en-GB" dirty="0"/>
              <a:t>(Online retailer) </a:t>
            </a:r>
          </a:p>
        </p:txBody>
      </p:sp>
      <p:sp>
        <p:nvSpPr>
          <p:cNvPr id="30" name="TextBox 29">
            <a:extLst>
              <a:ext uri="{FF2B5EF4-FFF2-40B4-BE49-F238E27FC236}">
                <a16:creationId xmlns:a16="http://schemas.microsoft.com/office/drawing/2014/main" id="{A80CCF07-5817-37AD-622B-89208CADFC95}"/>
              </a:ext>
            </a:extLst>
          </p:cNvPr>
          <p:cNvSpPr txBox="1"/>
          <p:nvPr/>
        </p:nvSpPr>
        <p:spPr>
          <a:xfrm>
            <a:off x="1848151" y="4897629"/>
            <a:ext cx="1841029"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Service partner</a:t>
            </a:r>
          </a:p>
          <a:p>
            <a:r>
              <a:rPr lang="en-GB" dirty="0"/>
              <a:t>(Logistics company)</a:t>
            </a:r>
          </a:p>
        </p:txBody>
      </p:sp>
      <p:sp>
        <p:nvSpPr>
          <p:cNvPr id="31" name="TextBox 30">
            <a:extLst>
              <a:ext uri="{FF2B5EF4-FFF2-40B4-BE49-F238E27FC236}">
                <a16:creationId xmlns:a16="http://schemas.microsoft.com/office/drawing/2014/main" id="{17EE0119-9B64-DB26-7985-342A0D7C0187}"/>
              </a:ext>
            </a:extLst>
          </p:cNvPr>
          <p:cNvSpPr txBox="1"/>
          <p:nvPr/>
        </p:nvSpPr>
        <p:spPr>
          <a:xfrm>
            <a:off x="8168829" y="3497580"/>
            <a:ext cx="1296000"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External person</a:t>
            </a:r>
            <a:br>
              <a:rPr lang="en-GB" dirty="0"/>
            </a:br>
            <a:r>
              <a:rPr lang="en-GB" dirty="0"/>
              <a:t>(Friend)</a:t>
            </a:r>
          </a:p>
        </p:txBody>
      </p:sp>
      <p:sp>
        <p:nvSpPr>
          <p:cNvPr id="32" name="TextBox 31">
            <a:extLst>
              <a:ext uri="{FF2B5EF4-FFF2-40B4-BE49-F238E27FC236}">
                <a16:creationId xmlns:a16="http://schemas.microsoft.com/office/drawing/2014/main" id="{12123AC1-9287-0849-928D-56D80D33683E}"/>
              </a:ext>
            </a:extLst>
          </p:cNvPr>
          <p:cNvSpPr txBox="1"/>
          <p:nvPr/>
        </p:nvSpPr>
        <p:spPr>
          <a:xfrm>
            <a:off x="7896315" y="4897629"/>
            <a:ext cx="1841029"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External organization</a:t>
            </a:r>
            <a:br>
              <a:rPr lang="en-GB" dirty="0"/>
            </a:br>
            <a:r>
              <a:rPr lang="en-GB" dirty="0"/>
              <a:t>(Newspaper)</a:t>
            </a:r>
          </a:p>
        </p:txBody>
      </p:sp>
      <p:pic>
        <p:nvPicPr>
          <p:cNvPr id="5" name="Picture 4">
            <a:extLst>
              <a:ext uri="{FF2B5EF4-FFF2-40B4-BE49-F238E27FC236}">
                <a16:creationId xmlns:a16="http://schemas.microsoft.com/office/drawing/2014/main" id="{AF92D157-74CD-CFE6-EF5D-E1E6CEBB86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8957" y="3137580"/>
            <a:ext cx="275744" cy="360000"/>
          </a:xfrm>
          <a:prstGeom prst="rect">
            <a:avLst/>
          </a:prstGeom>
        </p:spPr>
      </p:pic>
      <p:sp>
        <p:nvSpPr>
          <p:cNvPr id="9" name="TextBox 8">
            <a:extLst>
              <a:ext uri="{FF2B5EF4-FFF2-40B4-BE49-F238E27FC236}">
                <a16:creationId xmlns:a16="http://schemas.microsoft.com/office/drawing/2014/main" id="{D0A0340E-8450-C24F-3FDD-61AA525C1998}"/>
              </a:ext>
            </a:extLst>
          </p:cNvPr>
          <p:cNvSpPr txBox="1"/>
          <p:nvPr/>
        </p:nvSpPr>
        <p:spPr>
          <a:xfrm>
            <a:off x="792972" y="1405920"/>
            <a:ext cx="3960000" cy="856543"/>
          </a:xfrm>
          <a:prstGeom prst="rect">
            <a:avLst/>
          </a:prstGeom>
          <a:solidFill>
            <a:srgbClr val="E0E7EC"/>
          </a:solidFill>
          <a:ln w="28575">
            <a:solidFill>
              <a:srgbClr val="E0E7EC"/>
            </a:solidFill>
          </a:ln>
        </p:spPr>
        <p:txBody>
          <a:bodyPr wrap="square" rtlCol="0">
            <a:noAutofit/>
          </a:bodyPr>
          <a:lstStyle>
            <a:defPPr>
              <a:defRPr lang="en-US"/>
            </a:defPPr>
            <a:lvl1pPr lvl="0" defTabSz="457200">
              <a:defRPr sz="1200" kern="0">
                <a:solidFill>
                  <a:prstClr val="black"/>
                </a:solidFill>
              </a:defRPr>
            </a:lvl1pPr>
          </a:lstStyle>
          <a:p>
            <a:r>
              <a:rPr lang="en-GB" b="1" dirty="0"/>
              <a:t>Directly involved actors</a:t>
            </a:r>
            <a:br>
              <a:rPr lang="en-GB" dirty="0"/>
            </a:br>
            <a:r>
              <a:rPr lang="en-GB" dirty="0"/>
              <a:t>The actors on the left are directly involved in delivering the service to the customer. They have predefined roles in the service delivery.</a:t>
            </a:r>
          </a:p>
        </p:txBody>
      </p:sp>
      <p:grpSp>
        <p:nvGrpSpPr>
          <p:cNvPr id="37" name="Group 36">
            <a:extLst>
              <a:ext uri="{FF2B5EF4-FFF2-40B4-BE49-F238E27FC236}">
                <a16:creationId xmlns:a16="http://schemas.microsoft.com/office/drawing/2014/main" id="{C752E7D2-161B-D189-E15B-C2C3A14B6928}"/>
              </a:ext>
            </a:extLst>
          </p:cNvPr>
          <p:cNvGrpSpPr/>
          <p:nvPr/>
        </p:nvGrpSpPr>
        <p:grpSpPr>
          <a:xfrm>
            <a:off x="5143200" y="3512873"/>
            <a:ext cx="1296000" cy="1296000"/>
            <a:chOff x="5158440" y="3512873"/>
            <a:chExt cx="1296000" cy="1296000"/>
          </a:xfrm>
        </p:grpSpPr>
        <p:sp>
          <p:nvSpPr>
            <p:cNvPr id="8" name="Oval 7">
              <a:extLst>
                <a:ext uri="{FF2B5EF4-FFF2-40B4-BE49-F238E27FC236}">
                  <a16:creationId xmlns:a16="http://schemas.microsoft.com/office/drawing/2014/main" id="{070442AC-5A74-178E-2300-8D006E9F8F4B}"/>
                </a:ext>
              </a:extLst>
            </p:cNvPr>
            <p:cNvSpPr/>
            <p:nvPr/>
          </p:nvSpPr>
          <p:spPr>
            <a:xfrm>
              <a:off x="5158440" y="3512873"/>
              <a:ext cx="1296000" cy="1296000"/>
            </a:xfrm>
            <a:prstGeom prst="ellipse">
              <a:avLst/>
            </a:prstGeom>
            <a:solidFill>
              <a:srgbClr val="E9D7A1"/>
            </a:solidFill>
            <a:ln>
              <a:solidFill>
                <a:srgbClr val="E9D7A1"/>
              </a:solidFill>
            </a:ln>
          </p:spPr>
          <p:style>
            <a:lnRef idx="1">
              <a:schemeClr val="accent4"/>
            </a:lnRef>
            <a:fillRef idx="2">
              <a:schemeClr val="accent4"/>
            </a:fillRef>
            <a:effectRef idx="1">
              <a:schemeClr val="accent4"/>
            </a:effectRef>
            <a:fontRef idx="minor">
              <a:schemeClr val="dk1"/>
            </a:fontRef>
          </p:style>
          <p:txBody>
            <a:bodyPr wrap="square" rtlCol="0">
              <a:noAutofit/>
            </a:bodyPr>
            <a:lstStyle/>
            <a:p>
              <a:pPr defTabSz="457200"/>
              <a:endParaRPr lang="nb-NO" sz="1400" b="1" kern="0" dirty="0">
                <a:solidFill>
                  <a:prstClr val="black"/>
                </a:solidFill>
              </a:endParaRPr>
            </a:p>
          </p:txBody>
        </p:sp>
        <p:pic>
          <p:nvPicPr>
            <p:cNvPr id="7" name="Picture 6">
              <a:extLst>
                <a:ext uri="{FF2B5EF4-FFF2-40B4-BE49-F238E27FC236}">
                  <a16:creationId xmlns:a16="http://schemas.microsoft.com/office/drawing/2014/main" id="{B233BC03-2A6C-7AA0-97BD-D7BC024E0F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4440" y="3644949"/>
              <a:ext cx="504000" cy="658002"/>
            </a:xfrm>
            <a:prstGeom prst="rect">
              <a:avLst/>
            </a:prstGeom>
          </p:spPr>
        </p:pic>
        <p:sp>
          <p:nvSpPr>
            <p:cNvPr id="3" name="TextBox 2">
              <a:extLst>
                <a:ext uri="{FF2B5EF4-FFF2-40B4-BE49-F238E27FC236}">
                  <a16:creationId xmlns:a16="http://schemas.microsoft.com/office/drawing/2014/main" id="{4A90BECD-ECF1-03A6-8BB0-FBAA5E362872}"/>
                </a:ext>
              </a:extLst>
            </p:cNvPr>
            <p:cNvSpPr txBox="1"/>
            <p:nvPr/>
          </p:nvSpPr>
          <p:spPr>
            <a:xfrm>
              <a:off x="5228762" y="4311609"/>
              <a:ext cx="1155357" cy="404213"/>
            </a:xfrm>
            <a:prstGeom prst="rect">
              <a:avLst/>
            </a:prstGeom>
            <a:noFill/>
          </p:spPr>
          <p:txBody>
            <a:bodyPr wrap="square" rtlCol="0">
              <a:spAutoFit/>
            </a:bodyPr>
            <a:lstStyle>
              <a:defPPr>
                <a:defRPr lang="nb-NO"/>
              </a:defPPr>
              <a:lvl1pPr marR="0" lvl="0" indent="0" algn="ctr" defTabSz="457200" fontAlgn="auto">
                <a:lnSpc>
                  <a:spcPct val="100000"/>
                </a:lnSpc>
                <a:spcBef>
                  <a:spcPts val="0"/>
                </a:spcBef>
                <a:spcAft>
                  <a:spcPts val="0"/>
                </a:spcAft>
                <a:buClrTx/>
                <a:buSzTx/>
                <a:buFontTx/>
                <a:buNone/>
                <a:tabLst/>
                <a:defRPr kumimoji="0" sz="1100" b="0" i="0" u="none" strike="noStrike" kern="0" cap="none" spc="0" normalizeH="0" baseline="0">
                  <a:ln>
                    <a:noFill/>
                  </a:ln>
                  <a:solidFill>
                    <a:prstClr val="black"/>
                  </a:solidFill>
                  <a:effectLst/>
                  <a:uLnTx/>
                  <a:uFillTx/>
                  <a:latin typeface="Aptos"/>
                </a:defRPr>
              </a:lvl1pPr>
            </a:lstStyle>
            <a:p>
              <a:pPr>
                <a:lnSpc>
                  <a:spcPts val="1200"/>
                </a:lnSpc>
              </a:pPr>
              <a:r>
                <a:rPr lang="en-GB" sz="1200" dirty="0"/>
                <a:t>End user</a:t>
              </a:r>
              <a:br>
                <a:rPr lang="en-GB" sz="1200" dirty="0"/>
              </a:br>
              <a:r>
                <a:rPr lang="en-GB" sz="1200" dirty="0"/>
                <a:t>(Customer)</a:t>
              </a:r>
            </a:p>
          </p:txBody>
        </p:sp>
      </p:grpSp>
      <p:sp>
        <p:nvSpPr>
          <p:cNvPr id="6" name="TextBox 5">
            <a:extLst>
              <a:ext uri="{FF2B5EF4-FFF2-40B4-BE49-F238E27FC236}">
                <a16:creationId xmlns:a16="http://schemas.microsoft.com/office/drawing/2014/main" id="{5D3144BE-E48B-36A4-244C-468BE2763F11}"/>
              </a:ext>
            </a:extLst>
          </p:cNvPr>
          <p:cNvSpPr txBox="1"/>
          <p:nvPr/>
        </p:nvSpPr>
        <p:spPr>
          <a:xfrm>
            <a:off x="792972" y="2277766"/>
            <a:ext cx="3960000" cy="3291588"/>
          </a:xfrm>
          <a:prstGeom prst="rect">
            <a:avLst/>
          </a:prstGeom>
          <a:noFill/>
          <a:ln w="28575">
            <a:solidFill>
              <a:srgbClr val="E0E7EC"/>
            </a:solidFill>
          </a:ln>
        </p:spPr>
        <p:txBody>
          <a:bodyPr wrap="square" rtlCol="0">
            <a:noAutofit/>
          </a:bodyPr>
          <a:lstStyle/>
          <a:p>
            <a:pPr lvl="0" defTabSz="457200">
              <a:defRPr/>
            </a:pPr>
            <a:r>
              <a:rPr lang="en-GB" sz="1200" kern="0" dirty="0">
                <a:solidFill>
                  <a:prstClr val="black"/>
                </a:solidFill>
              </a:rPr>
              <a:t>Example: For an online purchase, the directly involved actors may include the online retailer and a service partner providing the logistics service.</a:t>
            </a:r>
          </a:p>
        </p:txBody>
      </p:sp>
      <p:sp>
        <p:nvSpPr>
          <p:cNvPr id="10" name="TextBox 9">
            <a:extLst>
              <a:ext uri="{FF2B5EF4-FFF2-40B4-BE49-F238E27FC236}">
                <a16:creationId xmlns:a16="http://schemas.microsoft.com/office/drawing/2014/main" id="{0523E98C-F1D0-64E7-193E-69D65C20C5FA}"/>
              </a:ext>
            </a:extLst>
          </p:cNvPr>
          <p:cNvSpPr txBox="1"/>
          <p:nvPr/>
        </p:nvSpPr>
        <p:spPr>
          <a:xfrm>
            <a:off x="6843575" y="1405920"/>
            <a:ext cx="3960000" cy="856543"/>
          </a:xfrm>
          <a:prstGeom prst="rect">
            <a:avLst/>
          </a:prstGeom>
          <a:solidFill>
            <a:srgbClr val="EBEBE6"/>
          </a:solidFill>
          <a:ln w="28575">
            <a:solidFill>
              <a:srgbClr val="EBEBE6"/>
            </a:solidFill>
          </a:ln>
        </p:spPr>
        <p:txBody>
          <a:bodyPr wrap="square" rtlCol="0">
            <a:noAutofit/>
          </a:bodyPr>
          <a:lstStyle>
            <a:defPPr>
              <a:defRPr lang="en-US"/>
            </a:defPPr>
            <a:lvl1pPr lvl="0" defTabSz="457200">
              <a:defRPr sz="1200" kern="0">
                <a:solidFill>
                  <a:prstClr val="black"/>
                </a:solidFill>
              </a:defRPr>
            </a:lvl1pPr>
          </a:lstStyle>
          <a:p>
            <a:r>
              <a:rPr lang="en-GB" b="1" dirty="0"/>
              <a:t>External actors</a:t>
            </a:r>
            <a:br>
              <a:rPr lang="en-GB" dirty="0"/>
            </a:br>
            <a:r>
              <a:rPr lang="en-GB" dirty="0"/>
              <a:t>The external  actors on the right </a:t>
            </a:r>
            <a:r>
              <a:rPr lang="en-GB" b="1" dirty="0"/>
              <a:t>may influence the </a:t>
            </a:r>
            <a:r>
              <a:rPr lang="en-GB" dirty="0"/>
              <a:t>customer’s journey but have no predefined role or responsibility in the service delivery.</a:t>
            </a:r>
          </a:p>
        </p:txBody>
      </p:sp>
      <p:sp>
        <p:nvSpPr>
          <p:cNvPr id="11" name="TextBox 10">
            <a:extLst>
              <a:ext uri="{FF2B5EF4-FFF2-40B4-BE49-F238E27FC236}">
                <a16:creationId xmlns:a16="http://schemas.microsoft.com/office/drawing/2014/main" id="{3502069D-09F3-2350-63B4-D68BB5E682EB}"/>
              </a:ext>
            </a:extLst>
          </p:cNvPr>
          <p:cNvSpPr txBox="1"/>
          <p:nvPr/>
        </p:nvSpPr>
        <p:spPr>
          <a:xfrm>
            <a:off x="6843575" y="2277766"/>
            <a:ext cx="3960000" cy="3291588"/>
          </a:xfrm>
          <a:prstGeom prst="rect">
            <a:avLst/>
          </a:prstGeom>
          <a:noFill/>
          <a:ln w="28575">
            <a:solidFill>
              <a:srgbClr val="EBEBE6"/>
            </a:solidFill>
          </a:ln>
        </p:spPr>
        <p:txBody>
          <a:bodyPr wrap="square" rtlCol="0">
            <a:noAutofit/>
          </a:bodyPr>
          <a:lstStyle/>
          <a:p>
            <a:pPr lvl="0" defTabSz="457200">
              <a:defRPr/>
            </a:pPr>
            <a:r>
              <a:rPr lang="en-GB" sz="1200" kern="0" dirty="0">
                <a:solidFill>
                  <a:prstClr val="black"/>
                </a:solidFill>
              </a:rPr>
              <a:t>Example: For an online purchase, external actors may include a newspaper that made the customer aware of the product or a friend who recommended it.</a:t>
            </a:r>
          </a:p>
        </p:txBody>
      </p:sp>
      <p:sp>
        <p:nvSpPr>
          <p:cNvPr id="13" name="Rectangle 12">
            <a:extLst>
              <a:ext uri="{FF2B5EF4-FFF2-40B4-BE49-F238E27FC236}">
                <a16:creationId xmlns:a16="http://schemas.microsoft.com/office/drawing/2014/main" id="{4E1A24E2-1939-89AA-63D7-67329797FC26}"/>
              </a:ext>
            </a:extLst>
          </p:cNvPr>
          <p:cNvSpPr/>
          <p:nvPr/>
        </p:nvSpPr>
        <p:spPr>
          <a:xfrm>
            <a:off x="4773478" y="5590800"/>
            <a:ext cx="6030097" cy="677108"/>
          </a:xfrm>
          <a:prstGeom prst="rect">
            <a:avLst/>
          </a:prstGeom>
          <a:noFill/>
        </p:spPr>
        <p:txBody>
          <a:bodyPr wrap="square" lIns="91440" tIns="45720" rIns="91440" bIns="45720" rtlCol="0" anchor="t">
            <a:spAutoFit/>
          </a:bodyPr>
          <a:lstStyle/>
          <a:p>
            <a:r>
              <a:rPr lang="en-GB" sz="1400" kern="0" dirty="0">
                <a:solidFill>
                  <a:schemeClr val="accent4">
                    <a:lumMod val="50000"/>
                  </a:schemeClr>
                </a:solidFill>
              </a:rPr>
              <a:t>💡</a:t>
            </a:r>
          </a:p>
          <a:p>
            <a:r>
              <a:rPr lang="en-GB" sz="1200" kern="0" dirty="0">
                <a:solidFill>
                  <a:schemeClr val="accent4">
                    <a:lumMod val="50000"/>
                  </a:schemeClr>
                </a:solidFill>
              </a:rPr>
              <a:t>Customers often perceive the service as being delivered by the main service provider, regardless of the service partners involved or their respective responsibilities.</a:t>
            </a:r>
            <a:endParaRPr lang="en-GB" sz="1200" kern="0" noProof="0" dirty="0">
              <a:solidFill>
                <a:schemeClr val="accent4">
                  <a:lumMod val="50000"/>
                </a:schemeClr>
              </a:solidFill>
            </a:endParaRPr>
          </a:p>
        </p:txBody>
      </p:sp>
      <p:pic>
        <p:nvPicPr>
          <p:cNvPr id="18" name="Picture 17">
            <a:extLst>
              <a:ext uri="{FF2B5EF4-FFF2-40B4-BE49-F238E27FC236}">
                <a16:creationId xmlns:a16="http://schemas.microsoft.com/office/drawing/2014/main" id="{53B80B36-5447-A31D-7F6E-F5F617FC0298}"/>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8647358" y="4487229"/>
            <a:ext cx="338942" cy="411574"/>
          </a:xfrm>
          <a:prstGeom prst="rect">
            <a:avLst/>
          </a:prstGeom>
        </p:spPr>
      </p:pic>
      <p:pic>
        <p:nvPicPr>
          <p:cNvPr id="20" name="Picture 19">
            <a:extLst>
              <a:ext uri="{FF2B5EF4-FFF2-40B4-BE49-F238E27FC236}">
                <a16:creationId xmlns:a16="http://schemas.microsoft.com/office/drawing/2014/main" id="{81F7356F-37CC-EB95-8407-AFE483AEFB44}"/>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2562878" y="4485097"/>
            <a:ext cx="411574" cy="411574"/>
          </a:xfrm>
          <a:prstGeom prst="rect">
            <a:avLst/>
          </a:prstGeom>
        </p:spPr>
      </p:pic>
      <p:grpSp>
        <p:nvGrpSpPr>
          <p:cNvPr id="24" name="Group 23">
            <a:extLst>
              <a:ext uri="{FF2B5EF4-FFF2-40B4-BE49-F238E27FC236}">
                <a16:creationId xmlns:a16="http://schemas.microsoft.com/office/drawing/2014/main" id="{EB11B3D3-BEAD-5714-1432-51810706F6BC}"/>
              </a:ext>
            </a:extLst>
          </p:cNvPr>
          <p:cNvGrpSpPr/>
          <p:nvPr/>
        </p:nvGrpSpPr>
        <p:grpSpPr>
          <a:xfrm>
            <a:off x="699436" y="6514010"/>
            <a:ext cx="8447307" cy="198000"/>
            <a:chOff x="1320609" y="3306903"/>
            <a:chExt cx="8447307" cy="198000"/>
          </a:xfrm>
        </p:grpSpPr>
        <p:sp>
          <p:nvSpPr>
            <p:cNvPr id="27" name="AutoShape 63">
              <a:extLst>
                <a:ext uri="{FF2B5EF4-FFF2-40B4-BE49-F238E27FC236}">
                  <a16:creationId xmlns:a16="http://schemas.microsoft.com/office/drawing/2014/main" id="{16E7EDD3-5F14-718B-BF34-B7E717BC294F}"/>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33" name="AutoShape 64">
              <a:extLst>
                <a:ext uri="{FF2B5EF4-FFF2-40B4-BE49-F238E27FC236}">
                  <a16:creationId xmlns:a16="http://schemas.microsoft.com/office/drawing/2014/main" id="{26E0E870-E779-E780-BEFC-FEA22AF8F64C}"/>
                </a:ext>
              </a:extLst>
            </p:cNvPr>
            <p:cNvSpPr>
              <a:spLocks noChangeArrowheads="1"/>
            </p:cNvSpPr>
            <p:nvPr/>
          </p:nvSpPr>
          <p:spPr bwMode="auto">
            <a:xfrm>
              <a:off x="4628222" y="3306903"/>
              <a:ext cx="313036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Theoretical foundation and modeling principles</a:t>
              </a:r>
            </a:p>
          </p:txBody>
        </p:sp>
        <p:sp>
          <p:nvSpPr>
            <p:cNvPr id="34" name="AutoShape 65">
              <a:extLst>
                <a:ext uri="{FF2B5EF4-FFF2-40B4-BE49-F238E27FC236}">
                  <a16:creationId xmlns:a16="http://schemas.microsoft.com/office/drawing/2014/main" id="{CE4FE493-CD44-C358-BE56-A259AAB887FB}"/>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35" name="AutoShape 64">
              <a:extLst>
                <a:ext uri="{FF2B5EF4-FFF2-40B4-BE49-F238E27FC236}">
                  <a16:creationId xmlns:a16="http://schemas.microsoft.com/office/drawing/2014/main" id="{D77068D6-90F7-0049-3657-820D13ED80ED}"/>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36" name="TextBox 35">
            <a:extLst>
              <a:ext uri="{FF2B5EF4-FFF2-40B4-BE49-F238E27FC236}">
                <a16:creationId xmlns:a16="http://schemas.microsoft.com/office/drawing/2014/main" id="{446C31AB-1031-A2DC-172A-1BBD5FF34139}"/>
              </a:ext>
            </a:extLst>
          </p:cNvPr>
          <p:cNvSpPr txBox="1"/>
          <p:nvPr/>
        </p:nvSpPr>
        <p:spPr>
          <a:xfrm>
            <a:off x="4879361" y="1403953"/>
            <a:ext cx="1823678" cy="856543"/>
          </a:xfrm>
          <a:prstGeom prst="rect">
            <a:avLst/>
          </a:prstGeom>
          <a:solidFill>
            <a:srgbClr val="E9D7A1"/>
          </a:solidFill>
          <a:ln w="28575">
            <a:solidFill>
              <a:srgbClr val="E9D7A1"/>
            </a:solidFill>
          </a:ln>
        </p:spPr>
        <p:txBody>
          <a:bodyPr wrap="square" rtlCol="0">
            <a:noAutofit/>
          </a:bodyPr>
          <a:lstStyle>
            <a:defPPr>
              <a:defRPr lang="en-US"/>
            </a:defPPr>
            <a:lvl1pPr lvl="0" defTabSz="457200">
              <a:defRPr sz="1200" kern="0">
                <a:solidFill>
                  <a:prstClr val="black"/>
                </a:solidFill>
              </a:defRPr>
            </a:lvl1pPr>
          </a:lstStyle>
          <a:p>
            <a:r>
              <a:rPr lang="en-GB" b="1" dirty="0"/>
              <a:t>The focal actor</a:t>
            </a:r>
            <a:br>
              <a:rPr lang="en-GB" dirty="0"/>
            </a:br>
            <a:r>
              <a:rPr lang="en-GB" dirty="0"/>
              <a:t>The end user has a special role as the journey’s focal point.</a:t>
            </a:r>
          </a:p>
        </p:txBody>
      </p:sp>
    </p:spTree>
    <p:extLst>
      <p:ext uri="{BB962C8B-B14F-4D97-AF65-F5344CB8AC3E}">
        <p14:creationId xmlns:p14="http://schemas.microsoft.com/office/powerpoint/2010/main" val="337780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Content</a:t>
            </a:r>
          </a:p>
        </p:txBody>
      </p:sp>
      <p:sp>
        <p:nvSpPr>
          <p:cNvPr id="3" name="Content Placeholder 2"/>
          <p:cNvSpPr>
            <a:spLocks noGrp="1"/>
          </p:cNvSpPr>
          <p:nvPr>
            <p:ph idx="1"/>
          </p:nvPr>
        </p:nvSpPr>
        <p:spPr>
          <a:xfrm>
            <a:off x="954181" y="1548000"/>
            <a:ext cx="9549062" cy="4614675"/>
          </a:xfrm>
          <a:solidFill>
            <a:schemeClr val="bg1"/>
          </a:solidFill>
        </p:spPr>
        <p:txBody>
          <a:bodyPr vert="horz" lIns="0" tIns="0" rIns="0" bIns="0" numCol="2" rtlCol="0" anchor="t">
            <a:normAutofit/>
          </a:bodyPr>
          <a:lstStyle/>
          <a:p>
            <a:r>
              <a:rPr lang="en-GB" noProof="0" dirty="0"/>
              <a:t>Introducing CJML </a:t>
            </a:r>
          </a:p>
          <a:p>
            <a:pPr lvl="1"/>
            <a:r>
              <a:rPr lang="en-GB" noProof="0" dirty="0"/>
              <a:t>Defining customer journeys</a:t>
            </a:r>
          </a:p>
          <a:p>
            <a:pPr lvl="1"/>
            <a:r>
              <a:rPr lang="en-GB" noProof="0" dirty="0"/>
              <a:t>CJML key facts and domains</a:t>
            </a:r>
          </a:p>
          <a:p>
            <a:pPr lvl="1"/>
            <a:r>
              <a:rPr lang="en-GB" noProof="0" dirty="0"/>
              <a:t>Target group </a:t>
            </a:r>
          </a:p>
          <a:p>
            <a:pPr marL="575945" lvl="1" indent="-215900"/>
            <a:r>
              <a:rPr lang="en-GB" noProof="0" dirty="0"/>
              <a:t>Development and origin</a:t>
            </a:r>
            <a:br>
              <a:rPr lang="en-GB" noProof="0" dirty="0"/>
            </a:br>
            <a:endParaRPr lang="en-GB" noProof="0" dirty="0"/>
          </a:p>
          <a:p>
            <a:endParaRPr lang="en-GB" noProof="0" dirty="0"/>
          </a:p>
          <a:p>
            <a:r>
              <a:rPr lang="en-GB" noProof="0" dirty="0"/>
              <a:t>A quick tour of CJML</a:t>
            </a:r>
          </a:p>
          <a:p>
            <a:pPr lvl="1"/>
            <a:r>
              <a:rPr lang="en-GB" noProof="0" dirty="0"/>
              <a:t>Diagram types and examples</a:t>
            </a:r>
          </a:p>
          <a:p>
            <a:pPr lvl="1"/>
            <a:r>
              <a:rPr lang="en-GB" noProof="0" dirty="0"/>
              <a:t>Comparison of diagram types</a:t>
            </a:r>
          </a:p>
          <a:p>
            <a:pPr marL="575945" lvl="1" indent="-215900"/>
            <a:r>
              <a:rPr lang="en-GB" noProof="0" dirty="0"/>
              <a:t>Customer experience</a:t>
            </a:r>
          </a:p>
          <a:p>
            <a:pPr marL="575945" lvl="1" indent="-215900"/>
            <a:r>
              <a:rPr lang="en-GB" noProof="0" dirty="0"/>
              <a:t> Summary of visual syntax</a:t>
            </a:r>
          </a:p>
          <a:p>
            <a:pPr marL="268118" indent="-215900"/>
            <a:endParaRPr lang="en-GB" noProof="0" dirty="0"/>
          </a:p>
          <a:p>
            <a:pPr marL="268118" indent="-215900"/>
            <a:endParaRPr lang="en-GB" noProof="0" dirty="0"/>
          </a:p>
          <a:p>
            <a:pPr marL="268118" indent="-215900"/>
            <a:r>
              <a:rPr lang="en-GB" noProof="0" dirty="0"/>
              <a:t>Theoretical foundation and modeling principles</a:t>
            </a:r>
          </a:p>
          <a:p>
            <a:pPr lvl="1"/>
            <a:r>
              <a:rPr lang="en-GB" noProof="0" dirty="0"/>
              <a:t>Planned and actual journeys</a:t>
            </a:r>
          </a:p>
          <a:p>
            <a:pPr lvl="1"/>
            <a:r>
              <a:rPr lang="en-GB" noProof="0" dirty="0"/>
              <a:t>Actors and touchpoints</a:t>
            </a:r>
          </a:p>
          <a:p>
            <a:pPr lvl="1"/>
            <a:r>
              <a:rPr lang="en-GB" noProof="0" dirty="0"/>
              <a:t>Classification of communication points</a:t>
            </a:r>
          </a:p>
          <a:p>
            <a:pPr lvl="1"/>
            <a:r>
              <a:rPr lang="en-GB" noProof="0" dirty="0"/>
              <a:t>Abstraction and granularity</a:t>
            </a:r>
          </a:p>
          <a:p>
            <a:endParaRPr lang="en-GB" noProof="0" dirty="0"/>
          </a:p>
          <a:p>
            <a:pPr marL="267970" indent="-267970"/>
            <a:endParaRPr lang="en-GB" noProof="0" dirty="0"/>
          </a:p>
          <a:p>
            <a:pPr marL="267970" indent="-267970"/>
            <a:r>
              <a:rPr lang="en-GB" noProof="0" dirty="0"/>
              <a:t>From scenario to journey </a:t>
            </a:r>
            <a:endParaRPr lang="en-GB" noProof="0" dirty="0">
              <a:solidFill>
                <a:srgbClr val="FF0000"/>
              </a:solidFill>
            </a:endParaRPr>
          </a:p>
          <a:p>
            <a:pPr lvl="1"/>
            <a:r>
              <a:rPr lang="en-GB" noProof="0" dirty="0"/>
              <a:t>Example – home alarm service</a:t>
            </a:r>
          </a:p>
          <a:p>
            <a:pPr marL="575945" lvl="1" indent="-215900"/>
            <a:r>
              <a:rPr lang="en-GB" noProof="0" dirty="0"/>
              <a:t>From business scenario to planned journey</a:t>
            </a:r>
          </a:p>
          <a:p>
            <a:pPr lvl="1"/>
            <a:r>
              <a:rPr lang="en-GB" noProof="0" dirty="0"/>
              <a:t>From user scenario to actual journey</a:t>
            </a:r>
          </a:p>
          <a:p>
            <a:pPr lvl="1"/>
            <a:endParaRPr lang="en-GB" noProof="0" dirty="0"/>
          </a:p>
        </p:txBody>
      </p:sp>
      <p:sp>
        <p:nvSpPr>
          <p:cNvPr id="5" name="Slide Number Placeholder 3">
            <a:extLst>
              <a:ext uri="{FF2B5EF4-FFF2-40B4-BE49-F238E27FC236}">
                <a16:creationId xmlns:a16="http://schemas.microsoft.com/office/drawing/2014/main" id="{A3D112E6-36DE-8416-B238-836E74C8BCA6}"/>
              </a:ext>
            </a:extLst>
          </p:cNvPr>
          <p:cNvSpPr txBox="1">
            <a:spLocks/>
          </p:cNvSpPr>
          <p:nvPr/>
        </p:nvSpPr>
        <p:spPr>
          <a:xfrm>
            <a:off x="279400" y="6554934"/>
            <a:ext cx="417513" cy="109537"/>
          </a:xfrm>
          <a:prstGeom prst="rect">
            <a:avLst/>
          </a:prstGeom>
        </p:spPr>
        <p:txBody>
          <a:bodyPr vert="horz" lIns="0" tIns="180000" rIns="0" bIns="0" rtlCol="0" anchor="b" anchorCtr="0"/>
          <a:lstStyle>
            <a:defPPr>
              <a:defRPr lang="en-US"/>
            </a:defPPr>
            <a:lvl1pPr>
              <a:defRPr sz="1000">
                <a:solidFill>
                  <a:schemeClr val="tx2"/>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A811B-2EBD-4900-905E-5BE206449611}" type="slidenum">
              <a:rPr lang="en-GB" noProof="0" smtClean="0"/>
              <a:pPr/>
              <a:t>3</a:t>
            </a:fld>
            <a:endParaRPr lang="en-GB" noProof="0" dirty="0"/>
          </a:p>
        </p:txBody>
      </p:sp>
    </p:spTree>
    <p:extLst>
      <p:ext uri="{BB962C8B-B14F-4D97-AF65-F5344CB8AC3E}">
        <p14:creationId xmlns:p14="http://schemas.microsoft.com/office/powerpoint/2010/main" val="541240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27C4B-D506-4C74-3038-2A0C11E4B9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899EC7-BCF6-95F9-B697-677D09815ABC}"/>
              </a:ext>
            </a:extLst>
          </p:cNvPr>
          <p:cNvSpPr>
            <a:spLocks noGrp="1"/>
          </p:cNvSpPr>
          <p:nvPr>
            <p:ph type="title"/>
          </p:nvPr>
        </p:nvSpPr>
        <p:spPr/>
        <p:txBody>
          <a:bodyPr/>
          <a:lstStyle/>
          <a:p>
            <a:r>
              <a:rPr lang="en-GB" dirty="0"/>
              <a:t>Touchpoints – the atoms of a journey</a:t>
            </a:r>
            <a:endParaRPr lang="nb-NO" dirty="0"/>
          </a:p>
        </p:txBody>
      </p:sp>
      <p:sp>
        <p:nvSpPr>
          <p:cNvPr id="4" name="Slide Number Placeholder 3">
            <a:extLst>
              <a:ext uri="{FF2B5EF4-FFF2-40B4-BE49-F238E27FC236}">
                <a16:creationId xmlns:a16="http://schemas.microsoft.com/office/drawing/2014/main" id="{360721A2-ED2F-7059-99CA-2B17F712747B}"/>
              </a:ext>
            </a:extLst>
          </p:cNvPr>
          <p:cNvSpPr>
            <a:spLocks noGrp="1"/>
          </p:cNvSpPr>
          <p:nvPr>
            <p:ph type="sldNum" sz="quarter" idx="12"/>
          </p:nvPr>
        </p:nvSpPr>
        <p:spPr/>
        <p:txBody>
          <a:bodyPr/>
          <a:lstStyle/>
          <a:p>
            <a:fld id="{23AA811B-2EBD-4900-905E-5BE206449611}" type="slidenum">
              <a:rPr lang="en-GB" smtClean="0"/>
              <a:pPr/>
              <a:t>30</a:t>
            </a:fld>
            <a:endParaRPr lang="en-GB" dirty="0"/>
          </a:p>
        </p:txBody>
      </p:sp>
      <p:pic>
        <p:nvPicPr>
          <p:cNvPr id="26" name="Picture 25">
            <a:extLst>
              <a:ext uri="{FF2B5EF4-FFF2-40B4-BE49-F238E27FC236}">
                <a16:creationId xmlns:a16="http://schemas.microsoft.com/office/drawing/2014/main" id="{FF7904BE-2CFD-7BC2-E25A-8C10319831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066" y="3191103"/>
            <a:ext cx="473198" cy="323477"/>
          </a:xfrm>
          <a:prstGeom prst="rect">
            <a:avLst/>
          </a:prstGeom>
        </p:spPr>
      </p:pic>
      <p:sp>
        <p:nvSpPr>
          <p:cNvPr id="29" name="TextBox 28">
            <a:extLst>
              <a:ext uri="{FF2B5EF4-FFF2-40B4-BE49-F238E27FC236}">
                <a16:creationId xmlns:a16="http://schemas.microsoft.com/office/drawing/2014/main" id="{7597EBC0-F7C4-ECE7-D42A-11AE92EB1787}"/>
              </a:ext>
            </a:extLst>
          </p:cNvPr>
          <p:cNvSpPr txBox="1"/>
          <p:nvPr/>
        </p:nvSpPr>
        <p:spPr>
          <a:xfrm>
            <a:off x="1807427" y="3497580"/>
            <a:ext cx="1922477"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Main service provider</a:t>
            </a:r>
          </a:p>
          <a:p>
            <a:r>
              <a:rPr lang="en-GB" dirty="0"/>
              <a:t>(Online retailer) </a:t>
            </a:r>
          </a:p>
        </p:txBody>
      </p:sp>
      <p:sp>
        <p:nvSpPr>
          <p:cNvPr id="31" name="TextBox 30">
            <a:extLst>
              <a:ext uri="{FF2B5EF4-FFF2-40B4-BE49-F238E27FC236}">
                <a16:creationId xmlns:a16="http://schemas.microsoft.com/office/drawing/2014/main" id="{1AD9E4F2-8BB9-9F81-D21E-5F5586EB6A74}"/>
              </a:ext>
            </a:extLst>
          </p:cNvPr>
          <p:cNvSpPr txBox="1"/>
          <p:nvPr/>
        </p:nvSpPr>
        <p:spPr>
          <a:xfrm>
            <a:off x="8168829" y="3497580"/>
            <a:ext cx="1296000"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External person</a:t>
            </a:r>
            <a:br>
              <a:rPr lang="en-GB" dirty="0"/>
            </a:br>
            <a:r>
              <a:rPr lang="en-GB" dirty="0"/>
              <a:t>(Friend)</a:t>
            </a:r>
          </a:p>
        </p:txBody>
      </p:sp>
      <p:pic>
        <p:nvPicPr>
          <p:cNvPr id="5" name="Picture 4">
            <a:extLst>
              <a:ext uri="{FF2B5EF4-FFF2-40B4-BE49-F238E27FC236}">
                <a16:creationId xmlns:a16="http://schemas.microsoft.com/office/drawing/2014/main" id="{0800FD9E-EBBA-9AE6-DC43-FAC6BA80B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8957" y="3137580"/>
            <a:ext cx="275744" cy="360000"/>
          </a:xfrm>
          <a:prstGeom prst="rect">
            <a:avLst/>
          </a:prstGeom>
        </p:spPr>
      </p:pic>
      <p:pic>
        <p:nvPicPr>
          <p:cNvPr id="7" name="Picture 6">
            <a:extLst>
              <a:ext uri="{FF2B5EF4-FFF2-40B4-BE49-F238E27FC236}">
                <a16:creationId xmlns:a16="http://schemas.microsoft.com/office/drawing/2014/main" id="{864E7A36-DF69-48AC-BE55-2CACE5471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9200" y="3644949"/>
            <a:ext cx="504000" cy="658002"/>
          </a:xfrm>
          <a:prstGeom prst="rect">
            <a:avLst/>
          </a:prstGeom>
        </p:spPr>
      </p:pic>
      <p:sp>
        <p:nvSpPr>
          <p:cNvPr id="3" name="TextBox 2">
            <a:extLst>
              <a:ext uri="{FF2B5EF4-FFF2-40B4-BE49-F238E27FC236}">
                <a16:creationId xmlns:a16="http://schemas.microsoft.com/office/drawing/2014/main" id="{2C62290F-0B3F-D45E-0545-985402A0C874}"/>
              </a:ext>
            </a:extLst>
          </p:cNvPr>
          <p:cNvSpPr txBox="1"/>
          <p:nvPr/>
        </p:nvSpPr>
        <p:spPr>
          <a:xfrm>
            <a:off x="5213522" y="4311609"/>
            <a:ext cx="1155357" cy="404213"/>
          </a:xfrm>
          <a:prstGeom prst="rect">
            <a:avLst/>
          </a:prstGeom>
          <a:noFill/>
        </p:spPr>
        <p:txBody>
          <a:bodyPr wrap="square" rtlCol="0">
            <a:spAutoFit/>
          </a:bodyPr>
          <a:lstStyle>
            <a:defPPr>
              <a:defRPr lang="nb-NO"/>
            </a:defPPr>
            <a:lvl1pPr marR="0" lvl="0" indent="0" algn="ctr" defTabSz="457200" fontAlgn="auto">
              <a:lnSpc>
                <a:spcPct val="100000"/>
              </a:lnSpc>
              <a:spcBef>
                <a:spcPts val="0"/>
              </a:spcBef>
              <a:spcAft>
                <a:spcPts val="0"/>
              </a:spcAft>
              <a:buClrTx/>
              <a:buSzTx/>
              <a:buFontTx/>
              <a:buNone/>
              <a:tabLst/>
              <a:defRPr kumimoji="0" sz="1100" b="0" i="0" u="none" strike="noStrike" kern="0" cap="none" spc="0" normalizeH="0" baseline="0">
                <a:ln>
                  <a:noFill/>
                </a:ln>
                <a:solidFill>
                  <a:prstClr val="black"/>
                </a:solidFill>
                <a:effectLst/>
                <a:uLnTx/>
                <a:uFillTx/>
                <a:latin typeface="Aptos"/>
              </a:defRPr>
            </a:lvl1pPr>
          </a:lstStyle>
          <a:p>
            <a:pPr>
              <a:lnSpc>
                <a:spcPts val="1200"/>
              </a:lnSpc>
            </a:pPr>
            <a:r>
              <a:rPr lang="en-GB" sz="1200" dirty="0"/>
              <a:t>End user</a:t>
            </a:r>
            <a:br>
              <a:rPr lang="en-GB" sz="1200" dirty="0"/>
            </a:br>
            <a:r>
              <a:rPr lang="en-GB" sz="1200" dirty="0"/>
              <a:t>(Customer)</a:t>
            </a:r>
          </a:p>
        </p:txBody>
      </p:sp>
      <p:grpSp>
        <p:nvGrpSpPr>
          <p:cNvPr id="24" name="Group 23">
            <a:extLst>
              <a:ext uri="{FF2B5EF4-FFF2-40B4-BE49-F238E27FC236}">
                <a16:creationId xmlns:a16="http://schemas.microsoft.com/office/drawing/2014/main" id="{3C34DEE7-99A1-2CD4-3F83-A96636DDF837}"/>
              </a:ext>
            </a:extLst>
          </p:cNvPr>
          <p:cNvGrpSpPr/>
          <p:nvPr/>
        </p:nvGrpSpPr>
        <p:grpSpPr>
          <a:xfrm>
            <a:off x="699436" y="6514010"/>
            <a:ext cx="8447307" cy="198000"/>
            <a:chOff x="1320609" y="3306903"/>
            <a:chExt cx="8447307" cy="198000"/>
          </a:xfrm>
        </p:grpSpPr>
        <p:sp>
          <p:nvSpPr>
            <p:cNvPr id="27" name="AutoShape 63">
              <a:extLst>
                <a:ext uri="{FF2B5EF4-FFF2-40B4-BE49-F238E27FC236}">
                  <a16:creationId xmlns:a16="http://schemas.microsoft.com/office/drawing/2014/main" id="{5000BC59-4A3A-109F-5C4D-7A6D520B0DB7}"/>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33" name="AutoShape 64">
              <a:extLst>
                <a:ext uri="{FF2B5EF4-FFF2-40B4-BE49-F238E27FC236}">
                  <a16:creationId xmlns:a16="http://schemas.microsoft.com/office/drawing/2014/main" id="{AFF10810-66DF-A287-1320-12AE987BDF98}"/>
                </a:ext>
              </a:extLst>
            </p:cNvPr>
            <p:cNvSpPr>
              <a:spLocks noChangeArrowheads="1"/>
            </p:cNvSpPr>
            <p:nvPr/>
          </p:nvSpPr>
          <p:spPr bwMode="auto">
            <a:xfrm>
              <a:off x="4628222" y="3306903"/>
              <a:ext cx="313036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Theoretical foundation and modeling principles</a:t>
              </a:r>
            </a:p>
          </p:txBody>
        </p:sp>
        <p:sp>
          <p:nvSpPr>
            <p:cNvPr id="34" name="AutoShape 65">
              <a:extLst>
                <a:ext uri="{FF2B5EF4-FFF2-40B4-BE49-F238E27FC236}">
                  <a16:creationId xmlns:a16="http://schemas.microsoft.com/office/drawing/2014/main" id="{6EBF0857-56DB-7BCB-2B52-D4748EFB8FF7}"/>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35" name="AutoShape 64">
              <a:extLst>
                <a:ext uri="{FF2B5EF4-FFF2-40B4-BE49-F238E27FC236}">
                  <a16:creationId xmlns:a16="http://schemas.microsoft.com/office/drawing/2014/main" id="{9A876957-E2E3-C655-51C9-04317AF62FB7}"/>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47" name="Rectangle 46">
            <a:extLst>
              <a:ext uri="{FF2B5EF4-FFF2-40B4-BE49-F238E27FC236}">
                <a16:creationId xmlns:a16="http://schemas.microsoft.com/office/drawing/2014/main" id="{87E65940-74B5-9823-9A2F-C661C4937FCD}"/>
              </a:ext>
            </a:extLst>
          </p:cNvPr>
          <p:cNvSpPr/>
          <p:nvPr/>
        </p:nvSpPr>
        <p:spPr>
          <a:xfrm>
            <a:off x="4201076" y="5311961"/>
            <a:ext cx="5029200" cy="1046440"/>
          </a:xfrm>
          <a:prstGeom prst="rect">
            <a:avLst/>
          </a:prstGeom>
          <a:noFill/>
        </p:spPr>
        <p:txBody>
          <a:bodyPr wrap="square" lIns="91440" tIns="45720" rIns="91440" bIns="45720" rtlCol="0" anchor="t">
            <a:spAutoFit/>
          </a:bodyPr>
          <a:lstStyle/>
          <a:p>
            <a:r>
              <a:rPr lang="en-GB" sz="1400" kern="0" dirty="0">
                <a:solidFill>
                  <a:schemeClr val="accent4">
                    <a:lumMod val="50000"/>
                  </a:schemeClr>
                </a:solidFill>
              </a:rPr>
              <a:t>💡</a:t>
            </a:r>
          </a:p>
          <a:p>
            <a:r>
              <a:rPr lang="en-GB" sz="1200" kern="0" dirty="0">
                <a:solidFill>
                  <a:schemeClr val="accent4">
                    <a:lumMod val="50000"/>
                  </a:schemeClr>
                </a:solidFill>
              </a:rPr>
              <a:t>A </a:t>
            </a:r>
            <a:r>
              <a:rPr lang="en-GB" sz="1200" b="1" kern="0" dirty="0">
                <a:solidFill>
                  <a:schemeClr val="accent4">
                    <a:lumMod val="50000"/>
                  </a:schemeClr>
                </a:solidFill>
              </a:rPr>
              <a:t>communication point </a:t>
            </a:r>
            <a:r>
              <a:rPr lang="en-GB" sz="1200" kern="0" dirty="0">
                <a:solidFill>
                  <a:schemeClr val="accent4">
                    <a:lumMod val="50000"/>
                  </a:schemeClr>
                </a:solidFill>
              </a:rPr>
              <a:t>is associated with</a:t>
            </a:r>
          </a:p>
          <a:p>
            <a:pPr marL="171450" indent="-171450">
              <a:buFont typeface="Arial" panose="020B0604020202020204" pitchFamily="34" charset="0"/>
              <a:buChar char="•"/>
            </a:pPr>
            <a:r>
              <a:rPr lang="en-GB" sz="1200" kern="0" dirty="0">
                <a:solidFill>
                  <a:schemeClr val="accent4">
                    <a:lumMod val="50000"/>
                  </a:schemeClr>
                </a:solidFill>
              </a:rPr>
              <a:t>an initiator (sender) and a receiver</a:t>
            </a:r>
          </a:p>
          <a:p>
            <a:pPr marL="171450" indent="-171450">
              <a:buFont typeface="Arial" panose="020B0604020202020204" pitchFamily="34" charset="0"/>
              <a:buChar char="•"/>
            </a:pPr>
            <a:r>
              <a:rPr lang="en-GB" sz="1200" kern="0" dirty="0">
                <a:solidFill>
                  <a:schemeClr val="accent4">
                    <a:lumMod val="50000"/>
                  </a:schemeClr>
                </a:solidFill>
              </a:rPr>
              <a:t>a communication channel through which the message is conveyed</a:t>
            </a:r>
          </a:p>
          <a:p>
            <a:pPr marL="171450" indent="-171450">
              <a:buFont typeface="Arial" panose="020B0604020202020204" pitchFamily="34" charset="0"/>
              <a:buChar char="•"/>
            </a:pPr>
            <a:r>
              <a:rPr lang="en-GB" sz="1200" kern="0" dirty="0">
                <a:solidFill>
                  <a:schemeClr val="accent4">
                    <a:lumMod val="50000"/>
                  </a:schemeClr>
                </a:solidFill>
              </a:rPr>
              <a:t>a temporal reference (e.g., timestamp or sequence order)</a:t>
            </a:r>
          </a:p>
        </p:txBody>
      </p:sp>
      <p:sp>
        <p:nvSpPr>
          <p:cNvPr id="51" name="TextBox 50">
            <a:extLst>
              <a:ext uri="{FF2B5EF4-FFF2-40B4-BE49-F238E27FC236}">
                <a16:creationId xmlns:a16="http://schemas.microsoft.com/office/drawing/2014/main" id="{94876E42-124E-1BA1-FDD9-7ABABBCBB88B}"/>
              </a:ext>
            </a:extLst>
          </p:cNvPr>
          <p:cNvSpPr txBox="1"/>
          <p:nvPr/>
        </p:nvSpPr>
        <p:spPr>
          <a:xfrm>
            <a:off x="792972" y="1405920"/>
            <a:ext cx="10427478" cy="796805"/>
          </a:xfrm>
          <a:prstGeom prst="rect">
            <a:avLst/>
          </a:prstGeom>
          <a:solidFill>
            <a:srgbClr val="E0E7EC"/>
          </a:solidFill>
          <a:ln w="28575">
            <a:solidFill>
              <a:srgbClr val="E0E7EC"/>
            </a:solidFill>
          </a:ln>
        </p:spPr>
        <p:txBody>
          <a:bodyPr wrap="square" rtlCol="0">
            <a:noAutofit/>
          </a:bodyPr>
          <a:lstStyle>
            <a:defPPr>
              <a:defRPr lang="en-US"/>
            </a:defPPr>
            <a:lvl1pPr lvl="0" defTabSz="457200">
              <a:defRPr sz="1200" kern="0">
                <a:solidFill>
                  <a:prstClr val="black"/>
                </a:solidFill>
              </a:defRPr>
            </a:lvl1pPr>
          </a:lstStyle>
          <a:p>
            <a:r>
              <a:rPr lang="en-GB" sz="1400" b="1" dirty="0"/>
              <a:t>Touchpoints are of two types: communication points and actions.</a:t>
            </a:r>
          </a:p>
          <a:p>
            <a:r>
              <a:rPr lang="en-GB" sz="1400" b="1" dirty="0"/>
              <a:t>Communication points </a:t>
            </a:r>
            <a:r>
              <a:rPr lang="en-GB" sz="1400" dirty="0"/>
              <a:t>are moments of interaction or communication between the customer and other actors.</a:t>
            </a:r>
          </a:p>
          <a:p>
            <a:r>
              <a:rPr lang="en-GB" sz="1400" b="1" dirty="0"/>
              <a:t>Actions </a:t>
            </a:r>
            <a:r>
              <a:rPr lang="en-GB" sz="1400" dirty="0"/>
              <a:t>are steps that does not involve directed communication (not shown here).</a:t>
            </a:r>
          </a:p>
        </p:txBody>
      </p:sp>
      <p:sp>
        <p:nvSpPr>
          <p:cNvPr id="60" name="TextBox 59">
            <a:extLst>
              <a:ext uri="{FF2B5EF4-FFF2-40B4-BE49-F238E27FC236}">
                <a16:creationId xmlns:a16="http://schemas.microsoft.com/office/drawing/2014/main" id="{0983B0D1-7634-5A77-6369-74AF48470060}"/>
              </a:ext>
            </a:extLst>
          </p:cNvPr>
          <p:cNvSpPr txBox="1"/>
          <p:nvPr/>
        </p:nvSpPr>
        <p:spPr>
          <a:xfrm>
            <a:off x="1848151" y="4897629"/>
            <a:ext cx="1841029"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Service partner</a:t>
            </a:r>
          </a:p>
          <a:p>
            <a:r>
              <a:rPr lang="en-GB" dirty="0"/>
              <a:t>(Logistics company)</a:t>
            </a:r>
          </a:p>
        </p:txBody>
      </p:sp>
      <p:sp>
        <p:nvSpPr>
          <p:cNvPr id="62" name="TextBox 61">
            <a:extLst>
              <a:ext uri="{FF2B5EF4-FFF2-40B4-BE49-F238E27FC236}">
                <a16:creationId xmlns:a16="http://schemas.microsoft.com/office/drawing/2014/main" id="{D2F08D91-0045-64A7-794F-29BD5DC6D379}"/>
              </a:ext>
            </a:extLst>
          </p:cNvPr>
          <p:cNvSpPr txBox="1"/>
          <p:nvPr/>
        </p:nvSpPr>
        <p:spPr>
          <a:xfrm>
            <a:off x="7896315" y="4897629"/>
            <a:ext cx="1841029"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External organization</a:t>
            </a:r>
            <a:br>
              <a:rPr lang="en-GB" dirty="0"/>
            </a:br>
            <a:r>
              <a:rPr lang="en-GB" dirty="0"/>
              <a:t>(Newspaper)</a:t>
            </a:r>
          </a:p>
        </p:txBody>
      </p:sp>
      <p:pic>
        <p:nvPicPr>
          <p:cNvPr id="64" name="Picture 63">
            <a:extLst>
              <a:ext uri="{FF2B5EF4-FFF2-40B4-BE49-F238E27FC236}">
                <a16:creationId xmlns:a16="http://schemas.microsoft.com/office/drawing/2014/main" id="{E9653BB4-9A72-130C-09AB-3E2CC6859099}"/>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8647358" y="4487229"/>
            <a:ext cx="338942" cy="411574"/>
          </a:xfrm>
          <a:prstGeom prst="rect">
            <a:avLst/>
          </a:prstGeom>
        </p:spPr>
      </p:pic>
      <p:pic>
        <p:nvPicPr>
          <p:cNvPr id="66" name="Picture 65">
            <a:extLst>
              <a:ext uri="{FF2B5EF4-FFF2-40B4-BE49-F238E27FC236}">
                <a16:creationId xmlns:a16="http://schemas.microsoft.com/office/drawing/2014/main" id="{5ACB44F8-645E-23A1-5DE2-696D39D87760}"/>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2562878" y="4485097"/>
            <a:ext cx="411574" cy="411574"/>
          </a:xfrm>
          <a:prstGeom prst="rect">
            <a:avLst/>
          </a:prstGeom>
        </p:spPr>
      </p:pic>
      <p:pic>
        <p:nvPicPr>
          <p:cNvPr id="75" name="Picture 74">
            <a:extLst>
              <a:ext uri="{FF2B5EF4-FFF2-40B4-BE49-F238E27FC236}">
                <a16:creationId xmlns:a16="http://schemas.microsoft.com/office/drawing/2014/main" id="{F5F75F51-E142-2DAA-08F6-FADE354208CC}"/>
              </a:ext>
            </a:extLst>
          </p:cNvPr>
          <p:cNvPicPr>
            <a:picLocks noChangeAspect="1"/>
          </p:cNvPicPr>
          <p:nvPr/>
        </p:nvPicPr>
        <p:blipFill>
          <a:blip r:embed="rId7"/>
          <a:stretch>
            <a:fillRect/>
          </a:stretch>
        </p:blipFill>
        <p:spPr>
          <a:xfrm rot="10800000">
            <a:off x="4206284" y="3858505"/>
            <a:ext cx="410823" cy="216000"/>
          </a:xfrm>
          <a:prstGeom prst="rect">
            <a:avLst/>
          </a:prstGeom>
        </p:spPr>
      </p:pic>
      <p:pic>
        <p:nvPicPr>
          <p:cNvPr id="76" name="Picture 75">
            <a:extLst>
              <a:ext uri="{FF2B5EF4-FFF2-40B4-BE49-F238E27FC236}">
                <a16:creationId xmlns:a16="http://schemas.microsoft.com/office/drawing/2014/main" id="{A52F3352-6A1D-A242-7788-9C71096C7ECD}"/>
              </a:ext>
            </a:extLst>
          </p:cNvPr>
          <p:cNvPicPr>
            <a:picLocks noChangeAspect="1"/>
          </p:cNvPicPr>
          <p:nvPr/>
        </p:nvPicPr>
        <p:blipFill>
          <a:blip r:embed="rId7"/>
          <a:stretch>
            <a:fillRect/>
          </a:stretch>
        </p:blipFill>
        <p:spPr>
          <a:xfrm rot="10800000">
            <a:off x="4201077" y="4263762"/>
            <a:ext cx="410823" cy="216000"/>
          </a:xfrm>
          <a:prstGeom prst="rect">
            <a:avLst/>
          </a:prstGeom>
        </p:spPr>
      </p:pic>
      <p:sp>
        <p:nvSpPr>
          <p:cNvPr id="15" name="TextBox 14">
            <a:extLst>
              <a:ext uri="{FF2B5EF4-FFF2-40B4-BE49-F238E27FC236}">
                <a16:creationId xmlns:a16="http://schemas.microsoft.com/office/drawing/2014/main" id="{A19BDEB9-31A3-4BA3-7EDE-6FEF8894FCC8}"/>
              </a:ext>
            </a:extLst>
          </p:cNvPr>
          <p:cNvSpPr txBox="1"/>
          <p:nvPr/>
        </p:nvSpPr>
        <p:spPr>
          <a:xfrm>
            <a:off x="4090863" y="2210242"/>
            <a:ext cx="3378592" cy="688192"/>
          </a:xfrm>
          <a:prstGeom prst="rect">
            <a:avLst/>
          </a:prstGeom>
          <a:noFill/>
          <a:ln w="28575">
            <a:solidFill>
              <a:srgbClr val="E0E7EC"/>
            </a:solidFill>
          </a:ln>
        </p:spPr>
        <p:txBody>
          <a:bodyPr wrap="square" rtlCol="0">
            <a:noAutofit/>
          </a:bodyPr>
          <a:lstStyle>
            <a:defPPr>
              <a:defRPr lang="en-US"/>
            </a:defPPr>
            <a:lvl1pPr lvl="0" defTabSz="457200">
              <a:defRPr sz="1200" kern="0">
                <a:solidFill>
                  <a:prstClr val="black"/>
                </a:solidFill>
              </a:defRPr>
            </a:lvl1pPr>
          </a:lstStyle>
          <a:p>
            <a:r>
              <a:rPr lang="en-GB" dirty="0"/>
              <a:t>The </a:t>
            </a:r>
            <a:r>
              <a:rPr lang="en-GB" dirty="0" err="1"/>
              <a:t>color</a:t>
            </a:r>
            <a:r>
              <a:rPr lang="en-GB" dirty="0"/>
              <a:t> of the circle boundary indicates the initiating actor. By convention, touchpoints </a:t>
            </a:r>
            <a:r>
              <a:rPr lang="en-GB" b="1" dirty="0"/>
              <a:t>initiated by the customer </a:t>
            </a:r>
            <a:r>
              <a:rPr lang="en-GB" dirty="0"/>
              <a:t>are shown in </a:t>
            </a:r>
            <a:r>
              <a:rPr lang="en-GB" b="1" dirty="0">
                <a:solidFill>
                  <a:srgbClr val="E77111"/>
                </a:solidFill>
              </a:rPr>
              <a:t>orange.</a:t>
            </a:r>
          </a:p>
        </p:txBody>
      </p:sp>
      <p:pic>
        <p:nvPicPr>
          <p:cNvPr id="16" name="Picture 15">
            <a:extLst>
              <a:ext uri="{FF2B5EF4-FFF2-40B4-BE49-F238E27FC236}">
                <a16:creationId xmlns:a16="http://schemas.microsoft.com/office/drawing/2014/main" id="{B81B2425-83AC-7942-DF8B-D745724E6714}"/>
              </a:ext>
            </a:extLst>
          </p:cNvPr>
          <p:cNvPicPr>
            <a:picLocks noChangeAspect="1"/>
          </p:cNvPicPr>
          <p:nvPr/>
        </p:nvPicPr>
        <p:blipFill>
          <a:blip r:embed="rId7"/>
          <a:stretch>
            <a:fillRect/>
          </a:stretch>
        </p:blipFill>
        <p:spPr>
          <a:xfrm rot="10800000">
            <a:off x="3693084" y="3715634"/>
            <a:ext cx="410823" cy="216000"/>
          </a:xfrm>
          <a:prstGeom prst="rect">
            <a:avLst/>
          </a:prstGeom>
        </p:spPr>
      </p:pic>
      <p:pic>
        <p:nvPicPr>
          <p:cNvPr id="17" name="Picture 16">
            <a:extLst>
              <a:ext uri="{FF2B5EF4-FFF2-40B4-BE49-F238E27FC236}">
                <a16:creationId xmlns:a16="http://schemas.microsoft.com/office/drawing/2014/main" id="{13C3E10F-7F53-6CE9-5B39-540252F85DCC}"/>
              </a:ext>
            </a:extLst>
          </p:cNvPr>
          <p:cNvPicPr>
            <a:picLocks noChangeAspect="1"/>
          </p:cNvPicPr>
          <p:nvPr/>
        </p:nvPicPr>
        <p:blipFill>
          <a:blip r:embed="rId7"/>
          <a:stretch>
            <a:fillRect/>
          </a:stretch>
        </p:blipFill>
        <p:spPr>
          <a:xfrm rot="10800000">
            <a:off x="3687877" y="4120891"/>
            <a:ext cx="410823" cy="216000"/>
          </a:xfrm>
          <a:prstGeom prst="rect">
            <a:avLst/>
          </a:prstGeom>
        </p:spPr>
      </p:pic>
      <p:pic>
        <p:nvPicPr>
          <p:cNvPr id="18" name="Picture 17">
            <a:extLst>
              <a:ext uri="{FF2B5EF4-FFF2-40B4-BE49-F238E27FC236}">
                <a16:creationId xmlns:a16="http://schemas.microsoft.com/office/drawing/2014/main" id="{BCE7D49E-DA29-C85B-A1F2-31A2E46810F9}"/>
              </a:ext>
            </a:extLst>
          </p:cNvPr>
          <p:cNvPicPr>
            <a:picLocks noChangeAspect="1"/>
          </p:cNvPicPr>
          <p:nvPr/>
        </p:nvPicPr>
        <p:blipFill>
          <a:blip r:embed="rId7"/>
          <a:stretch>
            <a:fillRect/>
          </a:stretch>
        </p:blipFill>
        <p:spPr>
          <a:xfrm rot="10800000">
            <a:off x="3687876" y="4545435"/>
            <a:ext cx="410823" cy="216000"/>
          </a:xfrm>
          <a:prstGeom prst="rect">
            <a:avLst/>
          </a:prstGeom>
        </p:spPr>
      </p:pic>
      <p:pic>
        <p:nvPicPr>
          <p:cNvPr id="19" name="Picture 18">
            <a:extLst>
              <a:ext uri="{FF2B5EF4-FFF2-40B4-BE49-F238E27FC236}">
                <a16:creationId xmlns:a16="http://schemas.microsoft.com/office/drawing/2014/main" id="{CACFD161-BBE2-4D38-E848-2B3FCB49B5BF}"/>
              </a:ext>
            </a:extLst>
          </p:cNvPr>
          <p:cNvPicPr>
            <a:picLocks noChangeAspect="1"/>
          </p:cNvPicPr>
          <p:nvPr/>
        </p:nvPicPr>
        <p:blipFill>
          <a:blip r:embed="rId7"/>
          <a:stretch>
            <a:fillRect/>
          </a:stretch>
        </p:blipFill>
        <p:spPr>
          <a:xfrm rot="10800000">
            <a:off x="4689677" y="4074506"/>
            <a:ext cx="410823" cy="216000"/>
          </a:xfrm>
          <a:prstGeom prst="rect">
            <a:avLst/>
          </a:prstGeom>
        </p:spPr>
      </p:pic>
      <p:pic>
        <p:nvPicPr>
          <p:cNvPr id="21" name="Picture 20">
            <a:extLst>
              <a:ext uri="{FF2B5EF4-FFF2-40B4-BE49-F238E27FC236}">
                <a16:creationId xmlns:a16="http://schemas.microsoft.com/office/drawing/2014/main" id="{F998DEEE-1760-BC73-6D3F-0B04B39881AA}"/>
              </a:ext>
            </a:extLst>
          </p:cNvPr>
          <p:cNvPicPr>
            <a:picLocks noChangeAspect="1"/>
          </p:cNvPicPr>
          <p:nvPr/>
        </p:nvPicPr>
        <p:blipFill>
          <a:blip r:embed="rId8"/>
          <a:stretch>
            <a:fillRect/>
          </a:stretch>
        </p:blipFill>
        <p:spPr>
          <a:xfrm>
            <a:off x="6421196" y="4074506"/>
            <a:ext cx="410400" cy="215777"/>
          </a:xfrm>
          <a:prstGeom prst="rect">
            <a:avLst/>
          </a:prstGeom>
        </p:spPr>
      </p:pic>
      <p:pic>
        <p:nvPicPr>
          <p:cNvPr id="22" name="Picture 21">
            <a:extLst>
              <a:ext uri="{FF2B5EF4-FFF2-40B4-BE49-F238E27FC236}">
                <a16:creationId xmlns:a16="http://schemas.microsoft.com/office/drawing/2014/main" id="{E95609C6-A376-3529-1666-83F52A3FC887}"/>
              </a:ext>
            </a:extLst>
          </p:cNvPr>
          <p:cNvPicPr>
            <a:picLocks noChangeAspect="1"/>
          </p:cNvPicPr>
          <p:nvPr/>
        </p:nvPicPr>
        <p:blipFill>
          <a:blip r:embed="rId8"/>
          <a:stretch>
            <a:fillRect/>
          </a:stretch>
        </p:blipFill>
        <p:spPr>
          <a:xfrm>
            <a:off x="6950229" y="3828820"/>
            <a:ext cx="410400" cy="215777"/>
          </a:xfrm>
          <a:prstGeom prst="rect">
            <a:avLst/>
          </a:prstGeom>
        </p:spPr>
      </p:pic>
      <p:pic>
        <p:nvPicPr>
          <p:cNvPr id="23" name="Picture 22">
            <a:extLst>
              <a:ext uri="{FF2B5EF4-FFF2-40B4-BE49-F238E27FC236}">
                <a16:creationId xmlns:a16="http://schemas.microsoft.com/office/drawing/2014/main" id="{6C012123-8D4A-E358-4653-2166BA7F6DF1}"/>
              </a:ext>
            </a:extLst>
          </p:cNvPr>
          <p:cNvPicPr>
            <a:picLocks noChangeAspect="1"/>
          </p:cNvPicPr>
          <p:nvPr/>
        </p:nvPicPr>
        <p:blipFill>
          <a:blip r:embed="rId8"/>
          <a:stretch>
            <a:fillRect/>
          </a:stretch>
        </p:blipFill>
        <p:spPr>
          <a:xfrm>
            <a:off x="6965293" y="4250479"/>
            <a:ext cx="410400" cy="215777"/>
          </a:xfrm>
          <a:prstGeom prst="rect">
            <a:avLst/>
          </a:prstGeom>
        </p:spPr>
      </p:pic>
      <p:pic>
        <p:nvPicPr>
          <p:cNvPr id="25" name="Picture 24">
            <a:extLst>
              <a:ext uri="{FF2B5EF4-FFF2-40B4-BE49-F238E27FC236}">
                <a16:creationId xmlns:a16="http://schemas.microsoft.com/office/drawing/2014/main" id="{B370A8B1-8AA2-BC28-A3D3-C894E5F6AF1E}"/>
              </a:ext>
            </a:extLst>
          </p:cNvPr>
          <p:cNvPicPr>
            <a:picLocks noChangeAspect="1"/>
          </p:cNvPicPr>
          <p:nvPr/>
        </p:nvPicPr>
        <p:blipFill>
          <a:blip r:embed="rId8"/>
          <a:stretch>
            <a:fillRect/>
          </a:stretch>
        </p:blipFill>
        <p:spPr>
          <a:xfrm>
            <a:off x="7475224" y="3650351"/>
            <a:ext cx="410400" cy="215777"/>
          </a:xfrm>
          <a:prstGeom prst="rect">
            <a:avLst/>
          </a:prstGeom>
        </p:spPr>
      </p:pic>
      <p:pic>
        <p:nvPicPr>
          <p:cNvPr id="28" name="Picture 27">
            <a:extLst>
              <a:ext uri="{FF2B5EF4-FFF2-40B4-BE49-F238E27FC236}">
                <a16:creationId xmlns:a16="http://schemas.microsoft.com/office/drawing/2014/main" id="{F1CFCDC3-659A-9349-DEFE-7AFDDE1E952A}"/>
              </a:ext>
            </a:extLst>
          </p:cNvPr>
          <p:cNvPicPr>
            <a:picLocks noChangeAspect="1"/>
          </p:cNvPicPr>
          <p:nvPr/>
        </p:nvPicPr>
        <p:blipFill>
          <a:blip r:embed="rId8"/>
          <a:stretch>
            <a:fillRect/>
          </a:stretch>
        </p:blipFill>
        <p:spPr>
          <a:xfrm>
            <a:off x="7509390" y="4057994"/>
            <a:ext cx="410400" cy="215777"/>
          </a:xfrm>
          <a:prstGeom prst="rect">
            <a:avLst/>
          </a:prstGeom>
        </p:spPr>
      </p:pic>
      <p:pic>
        <p:nvPicPr>
          <p:cNvPr id="30" name="Picture 29">
            <a:extLst>
              <a:ext uri="{FF2B5EF4-FFF2-40B4-BE49-F238E27FC236}">
                <a16:creationId xmlns:a16="http://schemas.microsoft.com/office/drawing/2014/main" id="{43891DD0-ED6E-69B8-4902-067701397221}"/>
              </a:ext>
            </a:extLst>
          </p:cNvPr>
          <p:cNvPicPr>
            <a:picLocks noChangeAspect="1"/>
          </p:cNvPicPr>
          <p:nvPr/>
        </p:nvPicPr>
        <p:blipFill>
          <a:blip r:embed="rId8"/>
          <a:stretch>
            <a:fillRect/>
          </a:stretch>
        </p:blipFill>
        <p:spPr>
          <a:xfrm>
            <a:off x="7543556" y="4465637"/>
            <a:ext cx="410400" cy="215777"/>
          </a:xfrm>
          <a:prstGeom prst="rect">
            <a:avLst/>
          </a:prstGeom>
        </p:spPr>
      </p:pic>
      <p:sp>
        <p:nvSpPr>
          <p:cNvPr id="37" name="Rectangle 36">
            <a:extLst>
              <a:ext uri="{FF2B5EF4-FFF2-40B4-BE49-F238E27FC236}">
                <a16:creationId xmlns:a16="http://schemas.microsoft.com/office/drawing/2014/main" id="{7E674AC2-8D01-E91F-1203-94F96DAB6AD3}"/>
              </a:ext>
            </a:extLst>
          </p:cNvPr>
          <p:cNvSpPr/>
          <p:nvPr/>
        </p:nvSpPr>
        <p:spPr>
          <a:xfrm>
            <a:off x="323808" y="3459778"/>
            <a:ext cx="1307732" cy="1231106"/>
          </a:xfrm>
          <a:prstGeom prst="rect">
            <a:avLst/>
          </a:prstGeom>
          <a:noFill/>
        </p:spPr>
        <p:txBody>
          <a:bodyPr wrap="square" lIns="91440" tIns="45720" rIns="91440" bIns="45720" rtlCol="0" anchor="t">
            <a:spAutoFit/>
          </a:bodyPr>
          <a:lstStyle/>
          <a:p>
            <a:r>
              <a:rPr lang="en-GB" sz="1400" kern="0" dirty="0">
                <a:solidFill>
                  <a:schemeClr val="accent4">
                    <a:lumMod val="50000"/>
                  </a:schemeClr>
                </a:solidFill>
              </a:rPr>
              <a:t>💡</a:t>
            </a:r>
          </a:p>
          <a:p>
            <a:r>
              <a:rPr lang="en-GB" sz="1200" kern="0" dirty="0">
                <a:solidFill>
                  <a:schemeClr val="accent4">
                    <a:lumMod val="50000"/>
                  </a:schemeClr>
                </a:solidFill>
              </a:rPr>
              <a:t>The illustration shows  outgoing touchpoints– initiated by the customer</a:t>
            </a:r>
          </a:p>
        </p:txBody>
      </p:sp>
      <p:sp>
        <p:nvSpPr>
          <p:cNvPr id="39" name="Rectangle 74">
            <a:extLst>
              <a:ext uri="{FF2B5EF4-FFF2-40B4-BE49-F238E27FC236}">
                <a16:creationId xmlns:a16="http://schemas.microsoft.com/office/drawing/2014/main" id="{1B30DA70-89A5-87FC-0874-93E387F8F216}"/>
              </a:ext>
            </a:extLst>
          </p:cNvPr>
          <p:cNvSpPr/>
          <p:nvPr/>
        </p:nvSpPr>
        <p:spPr>
          <a:xfrm>
            <a:off x="9146743" y="109494"/>
            <a:ext cx="1902257" cy="1046440"/>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dirty="0">
                <a:solidFill>
                  <a:schemeClr val="accent4">
                    <a:lumMod val="50000"/>
                  </a:schemeClr>
                </a:solidFill>
              </a:rPr>
              <a:t>See the Tutorial module for guidance on granularity and level of detail.</a:t>
            </a:r>
            <a:endParaRPr lang="en-GB" sz="1200" kern="0" noProof="0" dirty="0">
              <a:solidFill>
                <a:schemeClr val="accent4">
                  <a:lumMod val="50000"/>
                </a:schemeClr>
              </a:solidFill>
            </a:endParaRPr>
          </a:p>
        </p:txBody>
      </p:sp>
    </p:spTree>
    <p:extLst>
      <p:ext uri="{BB962C8B-B14F-4D97-AF65-F5344CB8AC3E}">
        <p14:creationId xmlns:p14="http://schemas.microsoft.com/office/powerpoint/2010/main" val="29923127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96443-F267-3DA7-9B86-4E1A126FBC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6F706-ED68-6EF1-34C3-85DA599DA177}"/>
              </a:ext>
            </a:extLst>
          </p:cNvPr>
          <p:cNvSpPr>
            <a:spLocks noGrp="1"/>
          </p:cNvSpPr>
          <p:nvPr>
            <p:ph type="title"/>
          </p:nvPr>
        </p:nvSpPr>
        <p:spPr/>
        <p:txBody>
          <a:bodyPr/>
          <a:lstStyle/>
          <a:p>
            <a:r>
              <a:rPr lang="en-GB" dirty="0"/>
              <a:t>Touchpoints – the atoms of a journey</a:t>
            </a:r>
            <a:endParaRPr lang="nb-NO" dirty="0"/>
          </a:p>
        </p:txBody>
      </p:sp>
      <p:sp>
        <p:nvSpPr>
          <p:cNvPr id="4" name="Slide Number Placeholder 3">
            <a:extLst>
              <a:ext uri="{FF2B5EF4-FFF2-40B4-BE49-F238E27FC236}">
                <a16:creationId xmlns:a16="http://schemas.microsoft.com/office/drawing/2014/main" id="{53D3060E-E88F-8942-D895-054DC253098A}"/>
              </a:ext>
            </a:extLst>
          </p:cNvPr>
          <p:cNvSpPr>
            <a:spLocks noGrp="1"/>
          </p:cNvSpPr>
          <p:nvPr>
            <p:ph type="sldNum" sz="quarter" idx="12"/>
          </p:nvPr>
        </p:nvSpPr>
        <p:spPr/>
        <p:txBody>
          <a:bodyPr/>
          <a:lstStyle/>
          <a:p>
            <a:fld id="{23AA811B-2EBD-4900-905E-5BE206449611}" type="slidenum">
              <a:rPr lang="en-GB" smtClean="0"/>
              <a:pPr/>
              <a:t>31</a:t>
            </a:fld>
            <a:endParaRPr lang="en-GB" dirty="0"/>
          </a:p>
        </p:txBody>
      </p:sp>
      <p:pic>
        <p:nvPicPr>
          <p:cNvPr id="26" name="Picture 25">
            <a:extLst>
              <a:ext uri="{FF2B5EF4-FFF2-40B4-BE49-F238E27FC236}">
                <a16:creationId xmlns:a16="http://schemas.microsoft.com/office/drawing/2014/main" id="{C02485C3-1624-DA48-DF48-1AF2C32CB4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066" y="3191103"/>
            <a:ext cx="473198" cy="323477"/>
          </a:xfrm>
          <a:prstGeom prst="rect">
            <a:avLst/>
          </a:prstGeom>
        </p:spPr>
      </p:pic>
      <p:sp>
        <p:nvSpPr>
          <p:cNvPr id="29" name="TextBox 28">
            <a:extLst>
              <a:ext uri="{FF2B5EF4-FFF2-40B4-BE49-F238E27FC236}">
                <a16:creationId xmlns:a16="http://schemas.microsoft.com/office/drawing/2014/main" id="{E5ABF665-6083-2ECC-BEF8-48E0F5BAC255}"/>
              </a:ext>
            </a:extLst>
          </p:cNvPr>
          <p:cNvSpPr txBox="1"/>
          <p:nvPr/>
        </p:nvSpPr>
        <p:spPr>
          <a:xfrm>
            <a:off x="1807427" y="3497580"/>
            <a:ext cx="1922477"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Main service provider</a:t>
            </a:r>
          </a:p>
          <a:p>
            <a:r>
              <a:rPr lang="en-GB" dirty="0"/>
              <a:t>(Online retailer) </a:t>
            </a:r>
          </a:p>
        </p:txBody>
      </p:sp>
      <p:sp>
        <p:nvSpPr>
          <p:cNvPr id="31" name="TextBox 30">
            <a:extLst>
              <a:ext uri="{FF2B5EF4-FFF2-40B4-BE49-F238E27FC236}">
                <a16:creationId xmlns:a16="http://schemas.microsoft.com/office/drawing/2014/main" id="{80860BFB-0EA1-8FCB-7EB8-BF62709FB1AE}"/>
              </a:ext>
            </a:extLst>
          </p:cNvPr>
          <p:cNvSpPr txBox="1"/>
          <p:nvPr/>
        </p:nvSpPr>
        <p:spPr>
          <a:xfrm>
            <a:off x="8168829" y="3497580"/>
            <a:ext cx="1296000"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External person</a:t>
            </a:r>
            <a:br>
              <a:rPr lang="en-GB" dirty="0"/>
            </a:br>
            <a:r>
              <a:rPr lang="en-GB" dirty="0"/>
              <a:t>(Friend)</a:t>
            </a:r>
          </a:p>
        </p:txBody>
      </p:sp>
      <p:pic>
        <p:nvPicPr>
          <p:cNvPr id="5" name="Picture 4">
            <a:extLst>
              <a:ext uri="{FF2B5EF4-FFF2-40B4-BE49-F238E27FC236}">
                <a16:creationId xmlns:a16="http://schemas.microsoft.com/office/drawing/2014/main" id="{35A5BB5F-C331-C15E-106D-7E4BEE329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8957" y="3137580"/>
            <a:ext cx="275744" cy="360000"/>
          </a:xfrm>
          <a:prstGeom prst="rect">
            <a:avLst/>
          </a:prstGeom>
        </p:spPr>
      </p:pic>
      <p:pic>
        <p:nvPicPr>
          <p:cNvPr id="7" name="Picture 6">
            <a:extLst>
              <a:ext uri="{FF2B5EF4-FFF2-40B4-BE49-F238E27FC236}">
                <a16:creationId xmlns:a16="http://schemas.microsoft.com/office/drawing/2014/main" id="{FA441627-7951-7E68-7C1F-BB13D9D174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9200" y="3644949"/>
            <a:ext cx="504000" cy="658002"/>
          </a:xfrm>
          <a:prstGeom prst="rect">
            <a:avLst/>
          </a:prstGeom>
        </p:spPr>
      </p:pic>
      <p:sp>
        <p:nvSpPr>
          <p:cNvPr id="3" name="TextBox 2">
            <a:extLst>
              <a:ext uri="{FF2B5EF4-FFF2-40B4-BE49-F238E27FC236}">
                <a16:creationId xmlns:a16="http://schemas.microsoft.com/office/drawing/2014/main" id="{B0B662C0-354C-F11C-99A4-E085505D414B}"/>
              </a:ext>
            </a:extLst>
          </p:cNvPr>
          <p:cNvSpPr txBox="1"/>
          <p:nvPr/>
        </p:nvSpPr>
        <p:spPr>
          <a:xfrm>
            <a:off x="5213522" y="4311609"/>
            <a:ext cx="1155357" cy="404213"/>
          </a:xfrm>
          <a:prstGeom prst="rect">
            <a:avLst/>
          </a:prstGeom>
          <a:noFill/>
        </p:spPr>
        <p:txBody>
          <a:bodyPr wrap="square" rtlCol="0">
            <a:spAutoFit/>
          </a:bodyPr>
          <a:lstStyle>
            <a:defPPr>
              <a:defRPr lang="nb-NO"/>
            </a:defPPr>
            <a:lvl1pPr marR="0" lvl="0" indent="0" algn="ctr" defTabSz="457200" fontAlgn="auto">
              <a:lnSpc>
                <a:spcPct val="100000"/>
              </a:lnSpc>
              <a:spcBef>
                <a:spcPts val="0"/>
              </a:spcBef>
              <a:spcAft>
                <a:spcPts val="0"/>
              </a:spcAft>
              <a:buClrTx/>
              <a:buSzTx/>
              <a:buFontTx/>
              <a:buNone/>
              <a:tabLst/>
              <a:defRPr kumimoji="0" sz="1100" b="0" i="0" u="none" strike="noStrike" kern="0" cap="none" spc="0" normalizeH="0" baseline="0">
                <a:ln>
                  <a:noFill/>
                </a:ln>
                <a:solidFill>
                  <a:prstClr val="black"/>
                </a:solidFill>
                <a:effectLst/>
                <a:uLnTx/>
                <a:uFillTx/>
                <a:latin typeface="Aptos"/>
              </a:defRPr>
            </a:lvl1pPr>
          </a:lstStyle>
          <a:p>
            <a:pPr>
              <a:lnSpc>
                <a:spcPts val="1200"/>
              </a:lnSpc>
            </a:pPr>
            <a:r>
              <a:rPr lang="en-GB" sz="1200" dirty="0"/>
              <a:t>End user</a:t>
            </a:r>
            <a:br>
              <a:rPr lang="en-GB" sz="1200" dirty="0"/>
            </a:br>
            <a:r>
              <a:rPr lang="en-GB" sz="1200" dirty="0"/>
              <a:t>(Customer)</a:t>
            </a:r>
          </a:p>
        </p:txBody>
      </p:sp>
      <p:grpSp>
        <p:nvGrpSpPr>
          <p:cNvPr id="24" name="Group 23">
            <a:extLst>
              <a:ext uri="{FF2B5EF4-FFF2-40B4-BE49-F238E27FC236}">
                <a16:creationId xmlns:a16="http://schemas.microsoft.com/office/drawing/2014/main" id="{2FB18AEA-B9B9-3502-F621-D6AA5D0B6D11}"/>
              </a:ext>
            </a:extLst>
          </p:cNvPr>
          <p:cNvGrpSpPr/>
          <p:nvPr/>
        </p:nvGrpSpPr>
        <p:grpSpPr>
          <a:xfrm>
            <a:off x="699436" y="6514010"/>
            <a:ext cx="8447307" cy="198000"/>
            <a:chOff x="1320609" y="3306903"/>
            <a:chExt cx="8447307" cy="198000"/>
          </a:xfrm>
        </p:grpSpPr>
        <p:sp>
          <p:nvSpPr>
            <p:cNvPr id="27" name="AutoShape 63">
              <a:extLst>
                <a:ext uri="{FF2B5EF4-FFF2-40B4-BE49-F238E27FC236}">
                  <a16:creationId xmlns:a16="http://schemas.microsoft.com/office/drawing/2014/main" id="{86C278B4-F664-AD2D-7B74-A1B58E3E07C0}"/>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33" name="AutoShape 64">
              <a:extLst>
                <a:ext uri="{FF2B5EF4-FFF2-40B4-BE49-F238E27FC236}">
                  <a16:creationId xmlns:a16="http://schemas.microsoft.com/office/drawing/2014/main" id="{C4527D8A-4974-7891-2597-C450C5CDC94B}"/>
                </a:ext>
              </a:extLst>
            </p:cNvPr>
            <p:cNvSpPr>
              <a:spLocks noChangeArrowheads="1"/>
            </p:cNvSpPr>
            <p:nvPr/>
          </p:nvSpPr>
          <p:spPr bwMode="auto">
            <a:xfrm>
              <a:off x="4628222" y="3306903"/>
              <a:ext cx="313036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Theoretical foundation and modeling principles</a:t>
              </a:r>
            </a:p>
          </p:txBody>
        </p:sp>
        <p:sp>
          <p:nvSpPr>
            <p:cNvPr id="34" name="AutoShape 65">
              <a:extLst>
                <a:ext uri="{FF2B5EF4-FFF2-40B4-BE49-F238E27FC236}">
                  <a16:creationId xmlns:a16="http://schemas.microsoft.com/office/drawing/2014/main" id="{5A5228E3-6F2D-3E55-C9EC-F84BDDF65A13}"/>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35" name="AutoShape 64">
              <a:extLst>
                <a:ext uri="{FF2B5EF4-FFF2-40B4-BE49-F238E27FC236}">
                  <a16:creationId xmlns:a16="http://schemas.microsoft.com/office/drawing/2014/main" id="{0507ED1C-535D-6DAE-78F5-D50B69FF527C}"/>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47" name="Rectangle 46">
            <a:extLst>
              <a:ext uri="{FF2B5EF4-FFF2-40B4-BE49-F238E27FC236}">
                <a16:creationId xmlns:a16="http://schemas.microsoft.com/office/drawing/2014/main" id="{5F554107-BB97-A688-1CBB-797ECE3E1B48}"/>
              </a:ext>
            </a:extLst>
          </p:cNvPr>
          <p:cNvSpPr/>
          <p:nvPr/>
        </p:nvSpPr>
        <p:spPr>
          <a:xfrm>
            <a:off x="4468605" y="5299881"/>
            <a:ext cx="3795890" cy="861774"/>
          </a:xfrm>
          <a:prstGeom prst="rect">
            <a:avLst/>
          </a:prstGeom>
          <a:noFill/>
        </p:spPr>
        <p:txBody>
          <a:bodyPr wrap="square" lIns="91440" tIns="45720" rIns="91440" bIns="45720" rtlCol="0" anchor="t">
            <a:spAutoFit/>
          </a:bodyPr>
          <a:lstStyle/>
          <a:p>
            <a:r>
              <a:rPr lang="en-GB" sz="1400" kern="0" dirty="0">
                <a:solidFill>
                  <a:schemeClr val="accent4">
                    <a:lumMod val="50000"/>
                  </a:schemeClr>
                </a:solidFill>
              </a:rPr>
              <a:t>💡</a:t>
            </a:r>
          </a:p>
          <a:p>
            <a:r>
              <a:rPr lang="en-GB" sz="1200" kern="0" dirty="0">
                <a:solidFill>
                  <a:schemeClr val="accent4">
                    <a:lumMod val="50000"/>
                  </a:schemeClr>
                </a:solidFill>
              </a:rPr>
              <a:t>When many actors are involved, the </a:t>
            </a:r>
            <a:r>
              <a:rPr lang="en-GB" sz="1200" kern="0" dirty="0" err="1">
                <a:solidFill>
                  <a:schemeClr val="accent4">
                    <a:lumMod val="50000"/>
                  </a:schemeClr>
                </a:solidFill>
              </a:rPr>
              <a:t>color</a:t>
            </a:r>
            <a:r>
              <a:rPr lang="en-GB" sz="1200" kern="0" dirty="0">
                <a:solidFill>
                  <a:schemeClr val="accent4">
                    <a:lumMod val="50000"/>
                  </a:schemeClr>
                </a:solidFill>
              </a:rPr>
              <a:t> coding may become difficult to follow. In such cases, a diagram with actor </a:t>
            </a:r>
            <a:r>
              <a:rPr lang="en-GB" sz="1200" kern="0" dirty="0" err="1">
                <a:solidFill>
                  <a:schemeClr val="accent4">
                    <a:lumMod val="50000"/>
                  </a:schemeClr>
                </a:solidFill>
              </a:rPr>
              <a:t>swimlanes</a:t>
            </a:r>
            <a:r>
              <a:rPr lang="en-GB" sz="1200" kern="0" dirty="0">
                <a:solidFill>
                  <a:schemeClr val="accent4">
                    <a:lumMod val="50000"/>
                  </a:schemeClr>
                </a:solidFill>
              </a:rPr>
              <a:t> may be more suitable.</a:t>
            </a:r>
          </a:p>
        </p:txBody>
      </p:sp>
      <p:sp>
        <p:nvSpPr>
          <p:cNvPr id="51" name="TextBox 50">
            <a:extLst>
              <a:ext uri="{FF2B5EF4-FFF2-40B4-BE49-F238E27FC236}">
                <a16:creationId xmlns:a16="http://schemas.microsoft.com/office/drawing/2014/main" id="{626D5CD0-4BA6-6E5C-8ABF-20EAE9D7F29B}"/>
              </a:ext>
            </a:extLst>
          </p:cNvPr>
          <p:cNvSpPr txBox="1"/>
          <p:nvPr/>
        </p:nvSpPr>
        <p:spPr>
          <a:xfrm>
            <a:off x="792972" y="1405920"/>
            <a:ext cx="10427478" cy="796805"/>
          </a:xfrm>
          <a:prstGeom prst="rect">
            <a:avLst/>
          </a:prstGeom>
          <a:solidFill>
            <a:srgbClr val="E0E7EC"/>
          </a:solidFill>
          <a:ln w="28575">
            <a:solidFill>
              <a:srgbClr val="E0E7EC"/>
            </a:solidFill>
          </a:ln>
        </p:spPr>
        <p:txBody>
          <a:bodyPr wrap="square" rtlCol="0">
            <a:noAutofit/>
          </a:bodyPr>
          <a:lstStyle>
            <a:defPPr>
              <a:defRPr lang="en-US"/>
            </a:defPPr>
            <a:lvl1pPr lvl="0" defTabSz="457200">
              <a:defRPr sz="1200" kern="0">
                <a:solidFill>
                  <a:prstClr val="black"/>
                </a:solidFill>
              </a:defRPr>
            </a:lvl1pPr>
          </a:lstStyle>
          <a:p>
            <a:r>
              <a:rPr lang="en-GB" sz="1400" b="1" dirty="0"/>
              <a:t>Touchpoints are of two types: communication points and actions.</a:t>
            </a:r>
          </a:p>
          <a:p>
            <a:r>
              <a:rPr lang="en-GB" sz="1400" b="1" dirty="0"/>
              <a:t>Communication points </a:t>
            </a:r>
            <a:r>
              <a:rPr lang="en-GB" sz="1400" dirty="0"/>
              <a:t>are moments of interaction or communication between the customer and other actors.</a:t>
            </a:r>
          </a:p>
          <a:p>
            <a:r>
              <a:rPr lang="en-GB" sz="1400" b="1" dirty="0"/>
              <a:t>Actions </a:t>
            </a:r>
            <a:r>
              <a:rPr lang="en-GB" sz="1400" dirty="0"/>
              <a:t>are steps that does not involve directed communication (not shown here).</a:t>
            </a:r>
          </a:p>
        </p:txBody>
      </p:sp>
      <p:sp>
        <p:nvSpPr>
          <p:cNvPr id="60" name="TextBox 59">
            <a:extLst>
              <a:ext uri="{FF2B5EF4-FFF2-40B4-BE49-F238E27FC236}">
                <a16:creationId xmlns:a16="http://schemas.microsoft.com/office/drawing/2014/main" id="{432DEE7D-2D40-453A-C1A0-3DFD61E48E99}"/>
              </a:ext>
            </a:extLst>
          </p:cNvPr>
          <p:cNvSpPr txBox="1"/>
          <p:nvPr/>
        </p:nvSpPr>
        <p:spPr>
          <a:xfrm>
            <a:off x="1848151" y="4897629"/>
            <a:ext cx="1841029"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Service partner</a:t>
            </a:r>
          </a:p>
          <a:p>
            <a:r>
              <a:rPr lang="en-GB" dirty="0"/>
              <a:t>(Logistics company)</a:t>
            </a:r>
          </a:p>
        </p:txBody>
      </p:sp>
      <p:sp>
        <p:nvSpPr>
          <p:cNvPr id="62" name="TextBox 61">
            <a:extLst>
              <a:ext uri="{FF2B5EF4-FFF2-40B4-BE49-F238E27FC236}">
                <a16:creationId xmlns:a16="http://schemas.microsoft.com/office/drawing/2014/main" id="{108BC4C0-B53A-DAEB-5DEF-17C966A50623}"/>
              </a:ext>
            </a:extLst>
          </p:cNvPr>
          <p:cNvSpPr txBox="1"/>
          <p:nvPr/>
        </p:nvSpPr>
        <p:spPr>
          <a:xfrm>
            <a:off x="7896315" y="4897629"/>
            <a:ext cx="1841029" cy="404213"/>
          </a:xfrm>
          <a:prstGeom prst="rect">
            <a:avLst/>
          </a:prstGeom>
          <a:noFill/>
        </p:spPr>
        <p:txBody>
          <a:bodyPr wrap="square" rtlCol="0">
            <a:spAutoFit/>
          </a:bodyPr>
          <a:lstStyle>
            <a:defPPr>
              <a:defRPr lang="en-US"/>
            </a:defPPr>
            <a:lvl1pPr marR="0" lvl="0" indent="0" algn="ctr" defTabSz="457200" fontAlgn="auto">
              <a:lnSpc>
                <a:spcPts val="1200"/>
              </a:lnSpc>
              <a:spcBef>
                <a:spcPts val="0"/>
              </a:spcBef>
              <a:spcAft>
                <a:spcPts val="0"/>
              </a:spcAft>
              <a:buClrTx/>
              <a:buSzTx/>
              <a:buFontTx/>
              <a:buNone/>
              <a:tabLst/>
              <a:defRPr kumimoji="0" sz="1200" b="0" i="0" u="none" strike="noStrike" kern="0" cap="none" spc="0" normalizeH="0" baseline="0">
                <a:ln>
                  <a:noFill/>
                </a:ln>
                <a:solidFill>
                  <a:prstClr val="black"/>
                </a:solidFill>
                <a:effectLst/>
                <a:uLnTx/>
                <a:uFillTx/>
                <a:latin typeface="Aptos"/>
              </a:defRPr>
            </a:lvl1pPr>
          </a:lstStyle>
          <a:p>
            <a:r>
              <a:rPr lang="en-GB" dirty="0"/>
              <a:t>External organization</a:t>
            </a:r>
            <a:br>
              <a:rPr lang="en-GB" dirty="0"/>
            </a:br>
            <a:r>
              <a:rPr lang="en-GB" dirty="0"/>
              <a:t>(Newspaper)</a:t>
            </a:r>
          </a:p>
        </p:txBody>
      </p:sp>
      <p:pic>
        <p:nvPicPr>
          <p:cNvPr id="64" name="Picture 63">
            <a:extLst>
              <a:ext uri="{FF2B5EF4-FFF2-40B4-BE49-F238E27FC236}">
                <a16:creationId xmlns:a16="http://schemas.microsoft.com/office/drawing/2014/main" id="{CF44614A-7F23-4372-F969-8A37B0DBB0CA}"/>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8647358" y="4487229"/>
            <a:ext cx="338942" cy="411574"/>
          </a:xfrm>
          <a:prstGeom prst="rect">
            <a:avLst/>
          </a:prstGeom>
        </p:spPr>
      </p:pic>
      <p:pic>
        <p:nvPicPr>
          <p:cNvPr id="66" name="Picture 65">
            <a:extLst>
              <a:ext uri="{FF2B5EF4-FFF2-40B4-BE49-F238E27FC236}">
                <a16:creationId xmlns:a16="http://schemas.microsoft.com/office/drawing/2014/main" id="{A488576B-EC48-9779-44B7-9876B58A3FCB}"/>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2562878" y="4485097"/>
            <a:ext cx="411574" cy="411574"/>
          </a:xfrm>
          <a:prstGeom prst="rect">
            <a:avLst/>
          </a:prstGeom>
        </p:spPr>
      </p:pic>
      <p:pic>
        <p:nvPicPr>
          <p:cNvPr id="8" name="Picture 7">
            <a:extLst>
              <a:ext uri="{FF2B5EF4-FFF2-40B4-BE49-F238E27FC236}">
                <a16:creationId xmlns:a16="http://schemas.microsoft.com/office/drawing/2014/main" id="{82BCAB17-E35B-245C-40AA-BA40FA3E7355}"/>
              </a:ext>
            </a:extLst>
          </p:cNvPr>
          <p:cNvPicPr>
            <a:picLocks noChangeAspect="1"/>
          </p:cNvPicPr>
          <p:nvPr/>
        </p:nvPicPr>
        <p:blipFill>
          <a:blip r:embed="rId7"/>
          <a:stretch>
            <a:fillRect/>
          </a:stretch>
        </p:blipFill>
        <p:spPr>
          <a:xfrm>
            <a:off x="3647805" y="3437782"/>
            <a:ext cx="410400" cy="215777"/>
          </a:xfrm>
          <a:prstGeom prst="rect">
            <a:avLst/>
          </a:prstGeom>
        </p:spPr>
      </p:pic>
      <p:pic>
        <p:nvPicPr>
          <p:cNvPr id="10" name="Picture 9">
            <a:extLst>
              <a:ext uri="{FF2B5EF4-FFF2-40B4-BE49-F238E27FC236}">
                <a16:creationId xmlns:a16="http://schemas.microsoft.com/office/drawing/2014/main" id="{2022728F-B8EE-8236-DC80-4DB5C27FA16A}"/>
              </a:ext>
            </a:extLst>
          </p:cNvPr>
          <p:cNvPicPr>
            <a:picLocks noChangeAspect="1"/>
          </p:cNvPicPr>
          <p:nvPr/>
        </p:nvPicPr>
        <p:blipFill>
          <a:blip r:embed="rId8"/>
          <a:stretch>
            <a:fillRect/>
          </a:stretch>
        </p:blipFill>
        <p:spPr>
          <a:xfrm>
            <a:off x="3636144" y="4794433"/>
            <a:ext cx="410400" cy="215777"/>
          </a:xfrm>
          <a:prstGeom prst="rect">
            <a:avLst/>
          </a:prstGeom>
        </p:spPr>
      </p:pic>
      <p:pic>
        <p:nvPicPr>
          <p:cNvPr id="14" name="Picture 13">
            <a:extLst>
              <a:ext uri="{FF2B5EF4-FFF2-40B4-BE49-F238E27FC236}">
                <a16:creationId xmlns:a16="http://schemas.microsoft.com/office/drawing/2014/main" id="{28CF49D3-1769-F602-9D22-F33254954EAD}"/>
              </a:ext>
            </a:extLst>
          </p:cNvPr>
          <p:cNvPicPr>
            <a:picLocks noChangeAspect="1"/>
          </p:cNvPicPr>
          <p:nvPr/>
        </p:nvPicPr>
        <p:blipFill>
          <a:blip r:embed="rId9"/>
          <a:stretch>
            <a:fillRect/>
          </a:stretch>
        </p:blipFill>
        <p:spPr>
          <a:xfrm rot="10800000">
            <a:off x="7637334" y="3439891"/>
            <a:ext cx="410400" cy="215777"/>
          </a:xfrm>
          <a:prstGeom prst="rect">
            <a:avLst/>
          </a:prstGeom>
        </p:spPr>
      </p:pic>
      <p:sp>
        <p:nvSpPr>
          <p:cNvPr id="15" name="TextBox 14">
            <a:extLst>
              <a:ext uri="{FF2B5EF4-FFF2-40B4-BE49-F238E27FC236}">
                <a16:creationId xmlns:a16="http://schemas.microsoft.com/office/drawing/2014/main" id="{E4DD8C9B-32DB-094C-8997-BB35A015405C}"/>
              </a:ext>
            </a:extLst>
          </p:cNvPr>
          <p:cNvSpPr txBox="1"/>
          <p:nvPr/>
        </p:nvSpPr>
        <p:spPr>
          <a:xfrm>
            <a:off x="4260715" y="2044747"/>
            <a:ext cx="3405264" cy="883916"/>
          </a:xfrm>
          <a:prstGeom prst="rect">
            <a:avLst/>
          </a:prstGeom>
          <a:noFill/>
          <a:ln w="28575">
            <a:solidFill>
              <a:srgbClr val="E0E7EC"/>
            </a:solidFill>
          </a:ln>
        </p:spPr>
        <p:txBody>
          <a:bodyPr wrap="square" rtlCol="0">
            <a:noAutofit/>
          </a:bodyPr>
          <a:lstStyle>
            <a:defPPr>
              <a:defRPr lang="en-US"/>
            </a:defPPr>
            <a:lvl1pPr lvl="0" defTabSz="457200">
              <a:defRPr sz="1200" kern="0">
                <a:solidFill>
                  <a:prstClr val="black"/>
                </a:solidFill>
              </a:defRPr>
            </a:lvl1pPr>
          </a:lstStyle>
          <a:p>
            <a:endParaRPr lang="en-GB" dirty="0"/>
          </a:p>
          <a:p>
            <a:r>
              <a:rPr lang="en-GB" dirty="0"/>
              <a:t>Touchpoints initiated by directly involved actors or external actors use a </a:t>
            </a:r>
            <a:r>
              <a:rPr lang="en-GB" b="1" dirty="0"/>
              <a:t>dedicated </a:t>
            </a:r>
            <a:r>
              <a:rPr lang="en-GB" b="1" dirty="0" err="1"/>
              <a:t>color</a:t>
            </a:r>
            <a:r>
              <a:rPr lang="en-GB" b="1" dirty="0"/>
              <a:t> assigned to each actor</a:t>
            </a:r>
            <a:r>
              <a:rPr lang="en-GB" dirty="0"/>
              <a:t>. </a:t>
            </a:r>
            <a:endParaRPr lang="en-GB" b="1" dirty="0">
              <a:solidFill>
                <a:srgbClr val="E77111"/>
              </a:solidFill>
            </a:endParaRPr>
          </a:p>
        </p:txBody>
      </p:sp>
      <p:pic>
        <p:nvPicPr>
          <p:cNvPr id="6" name="Picture 5">
            <a:extLst>
              <a:ext uri="{FF2B5EF4-FFF2-40B4-BE49-F238E27FC236}">
                <a16:creationId xmlns:a16="http://schemas.microsoft.com/office/drawing/2014/main" id="{3F5DF121-F508-E7B9-070C-CF1E4EC50240}"/>
              </a:ext>
            </a:extLst>
          </p:cNvPr>
          <p:cNvPicPr>
            <a:picLocks noChangeAspect="1"/>
          </p:cNvPicPr>
          <p:nvPr/>
        </p:nvPicPr>
        <p:blipFill>
          <a:blip r:embed="rId8"/>
          <a:stretch>
            <a:fillRect/>
          </a:stretch>
        </p:blipFill>
        <p:spPr>
          <a:xfrm>
            <a:off x="4058205" y="4578656"/>
            <a:ext cx="410400" cy="215777"/>
          </a:xfrm>
          <a:prstGeom prst="rect">
            <a:avLst/>
          </a:prstGeom>
        </p:spPr>
      </p:pic>
      <p:pic>
        <p:nvPicPr>
          <p:cNvPr id="9" name="Picture 8">
            <a:extLst>
              <a:ext uri="{FF2B5EF4-FFF2-40B4-BE49-F238E27FC236}">
                <a16:creationId xmlns:a16="http://schemas.microsoft.com/office/drawing/2014/main" id="{0331FD12-DB5A-AB9E-E5E6-E72CECAD7A2D}"/>
              </a:ext>
            </a:extLst>
          </p:cNvPr>
          <p:cNvPicPr>
            <a:picLocks noChangeAspect="1"/>
          </p:cNvPicPr>
          <p:nvPr/>
        </p:nvPicPr>
        <p:blipFill>
          <a:blip r:embed="rId7"/>
          <a:stretch>
            <a:fillRect/>
          </a:stretch>
        </p:blipFill>
        <p:spPr>
          <a:xfrm>
            <a:off x="4065986" y="3682153"/>
            <a:ext cx="410400" cy="215777"/>
          </a:xfrm>
          <a:prstGeom prst="rect">
            <a:avLst/>
          </a:prstGeom>
        </p:spPr>
      </p:pic>
      <p:pic>
        <p:nvPicPr>
          <p:cNvPr id="11" name="Picture 10">
            <a:extLst>
              <a:ext uri="{FF2B5EF4-FFF2-40B4-BE49-F238E27FC236}">
                <a16:creationId xmlns:a16="http://schemas.microsoft.com/office/drawing/2014/main" id="{01EB1CEF-1CCD-9F24-F37D-6BB6D82F0582}"/>
              </a:ext>
            </a:extLst>
          </p:cNvPr>
          <p:cNvPicPr>
            <a:picLocks noChangeAspect="1"/>
          </p:cNvPicPr>
          <p:nvPr/>
        </p:nvPicPr>
        <p:blipFill>
          <a:blip r:embed="rId7"/>
          <a:stretch>
            <a:fillRect/>
          </a:stretch>
        </p:blipFill>
        <p:spPr>
          <a:xfrm>
            <a:off x="4478161" y="3861713"/>
            <a:ext cx="410400" cy="215777"/>
          </a:xfrm>
          <a:prstGeom prst="rect">
            <a:avLst/>
          </a:prstGeom>
        </p:spPr>
      </p:pic>
      <p:pic>
        <p:nvPicPr>
          <p:cNvPr id="13" name="Picture 12">
            <a:extLst>
              <a:ext uri="{FF2B5EF4-FFF2-40B4-BE49-F238E27FC236}">
                <a16:creationId xmlns:a16="http://schemas.microsoft.com/office/drawing/2014/main" id="{791FBB05-7DA1-1405-75FD-BCF407AECF35}"/>
              </a:ext>
            </a:extLst>
          </p:cNvPr>
          <p:cNvPicPr>
            <a:picLocks noChangeAspect="1"/>
          </p:cNvPicPr>
          <p:nvPr/>
        </p:nvPicPr>
        <p:blipFill>
          <a:blip r:embed="rId8"/>
          <a:stretch>
            <a:fillRect/>
          </a:stretch>
        </p:blipFill>
        <p:spPr>
          <a:xfrm>
            <a:off x="4478161" y="4412768"/>
            <a:ext cx="410400" cy="215777"/>
          </a:xfrm>
          <a:prstGeom prst="rect">
            <a:avLst/>
          </a:prstGeom>
        </p:spPr>
      </p:pic>
      <p:pic>
        <p:nvPicPr>
          <p:cNvPr id="20" name="Picture 19">
            <a:extLst>
              <a:ext uri="{FF2B5EF4-FFF2-40B4-BE49-F238E27FC236}">
                <a16:creationId xmlns:a16="http://schemas.microsoft.com/office/drawing/2014/main" id="{05044743-8C2C-55A6-17DD-848F6334F77D}"/>
              </a:ext>
            </a:extLst>
          </p:cNvPr>
          <p:cNvPicPr>
            <a:picLocks noChangeAspect="1"/>
          </p:cNvPicPr>
          <p:nvPr/>
        </p:nvPicPr>
        <p:blipFill>
          <a:blip r:embed="rId9"/>
          <a:stretch>
            <a:fillRect/>
          </a:stretch>
        </p:blipFill>
        <p:spPr>
          <a:xfrm rot="10800000">
            <a:off x="7245617" y="3686851"/>
            <a:ext cx="410400" cy="215777"/>
          </a:xfrm>
          <a:prstGeom prst="rect">
            <a:avLst/>
          </a:prstGeom>
        </p:spPr>
      </p:pic>
      <p:pic>
        <p:nvPicPr>
          <p:cNvPr id="32" name="Picture 31">
            <a:extLst>
              <a:ext uri="{FF2B5EF4-FFF2-40B4-BE49-F238E27FC236}">
                <a16:creationId xmlns:a16="http://schemas.microsoft.com/office/drawing/2014/main" id="{B1131E58-8C8B-1D54-1206-1CB8ED1C84E9}"/>
              </a:ext>
            </a:extLst>
          </p:cNvPr>
          <p:cNvPicPr>
            <a:picLocks noChangeAspect="1"/>
          </p:cNvPicPr>
          <p:nvPr/>
        </p:nvPicPr>
        <p:blipFill>
          <a:blip r:embed="rId9"/>
          <a:stretch>
            <a:fillRect/>
          </a:stretch>
        </p:blipFill>
        <p:spPr>
          <a:xfrm rot="10800000">
            <a:off x="6771187" y="3866410"/>
            <a:ext cx="410400" cy="215777"/>
          </a:xfrm>
          <a:prstGeom prst="rect">
            <a:avLst/>
          </a:prstGeom>
        </p:spPr>
      </p:pic>
      <p:pic>
        <p:nvPicPr>
          <p:cNvPr id="37" name="Picture 36">
            <a:extLst>
              <a:ext uri="{FF2B5EF4-FFF2-40B4-BE49-F238E27FC236}">
                <a16:creationId xmlns:a16="http://schemas.microsoft.com/office/drawing/2014/main" id="{25E9E0C2-CDFE-6094-9DB9-D9EDDCFFB729}"/>
              </a:ext>
            </a:extLst>
          </p:cNvPr>
          <p:cNvPicPr>
            <a:picLocks noChangeAspect="1"/>
          </p:cNvPicPr>
          <p:nvPr/>
        </p:nvPicPr>
        <p:blipFill>
          <a:blip r:embed="rId10"/>
          <a:stretch>
            <a:fillRect/>
          </a:stretch>
        </p:blipFill>
        <p:spPr>
          <a:xfrm>
            <a:off x="6771187" y="4411700"/>
            <a:ext cx="410400" cy="218025"/>
          </a:xfrm>
          <a:prstGeom prst="rect">
            <a:avLst/>
          </a:prstGeom>
        </p:spPr>
      </p:pic>
      <p:pic>
        <p:nvPicPr>
          <p:cNvPr id="38" name="Picture 37">
            <a:extLst>
              <a:ext uri="{FF2B5EF4-FFF2-40B4-BE49-F238E27FC236}">
                <a16:creationId xmlns:a16="http://schemas.microsoft.com/office/drawing/2014/main" id="{4CDF08EE-F01D-0F34-3E82-920D3AE3FE65}"/>
              </a:ext>
            </a:extLst>
          </p:cNvPr>
          <p:cNvPicPr>
            <a:picLocks noChangeAspect="1"/>
          </p:cNvPicPr>
          <p:nvPr/>
        </p:nvPicPr>
        <p:blipFill>
          <a:blip r:embed="rId10"/>
          <a:stretch>
            <a:fillRect/>
          </a:stretch>
        </p:blipFill>
        <p:spPr>
          <a:xfrm>
            <a:off x="7245618" y="4578713"/>
            <a:ext cx="410400" cy="218025"/>
          </a:xfrm>
          <a:prstGeom prst="rect">
            <a:avLst/>
          </a:prstGeom>
        </p:spPr>
      </p:pic>
      <p:pic>
        <p:nvPicPr>
          <p:cNvPr id="39" name="Picture 38">
            <a:extLst>
              <a:ext uri="{FF2B5EF4-FFF2-40B4-BE49-F238E27FC236}">
                <a16:creationId xmlns:a16="http://schemas.microsoft.com/office/drawing/2014/main" id="{5DC64DEC-32B7-8CB9-CA4D-0DD0E050990B}"/>
              </a:ext>
            </a:extLst>
          </p:cNvPr>
          <p:cNvPicPr>
            <a:picLocks noChangeAspect="1"/>
          </p:cNvPicPr>
          <p:nvPr/>
        </p:nvPicPr>
        <p:blipFill>
          <a:blip r:embed="rId10"/>
          <a:stretch>
            <a:fillRect/>
          </a:stretch>
        </p:blipFill>
        <p:spPr>
          <a:xfrm>
            <a:off x="7667679" y="4793365"/>
            <a:ext cx="410400" cy="218025"/>
          </a:xfrm>
          <a:prstGeom prst="rect">
            <a:avLst/>
          </a:prstGeom>
        </p:spPr>
      </p:pic>
      <p:sp>
        <p:nvSpPr>
          <p:cNvPr id="63" name="Rectangle 62">
            <a:extLst>
              <a:ext uri="{FF2B5EF4-FFF2-40B4-BE49-F238E27FC236}">
                <a16:creationId xmlns:a16="http://schemas.microsoft.com/office/drawing/2014/main" id="{4469923A-5B29-2A56-60DC-5347A30A30BE}"/>
              </a:ext>
            </a:extLst>
          </p:cNvPr>
          <p:cNvSpPr/>
          <p:nvPr/>
        </p:nvSpPr>
        <p:spPr>
          <a:xfrm>
            <a:off x="323808" y="3459778"/>
            <a:ext cx="1307732" cy="1231106"/>
          </a:xfrm>
          <a:prstGeom prst="rect">
            <a:avLst/>
          </a:prstGeom>
          <a:noFill/>
        </p:spPr>
        <p:txBody>
          <a:bodyPr wrap="square" lIns="91440" tIns="45720" rIns="91440" bIns="45720" rtlCol="0" anchor="t">
            <a:spAutoFit/>
          </a:bodyPr>
          <a:lstStyle/>
          <a:p>
            <a:r>
              <a:rPr lang="en-GB" sz="1400" kern="0" dirty="0">
                <a:solidFill>
                  <a:schemeClr val="accent4">
                    <a:lumMod val="50000"/>
                  </a:schemeClr>
                </a:solidFill>
              </a:rPr>
              <a:t>💡</a:t>
            </a:r>
          </a:p>
          <a:p>
            <a:r>
              <a:rPr lang="en-GB" sz="1200" kern="0" dirty="0">
                <a:solidFill>
                  <a:schemeClr val="accent4">
                    <a:lumMod val="50000"/>
                  </a:schemeClr>
                </a:solidFill>
              </a:rPr>
              <a:t>The illustration shows incoming touchpoints – received by the customer</a:t>
            </a:r>
          </a:p>
        </p:txBody>
      </p:sp>
    </p:spTree>
    <p:extLst>
      <p:ext uri="{BB962C8B-B14F-4D97-AF65-F5344CB8AC3E}">
        <p14:creationId xmlns:p14="http://schemas.microsoft.com/office/powerpoint/2010/main" val="1097763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584D-E78C-408F-A464-AF661D7CD2F8}"/>
              </a:ext>
            </a:extLst>
          </p:cNvPr>
          <p:cNvSpPr>
            <a:spLocks noGrp="1"/>
          </p:cNvSpPr>
          <p:nvPr>
            <p:ph type="title"/>
          </p:nvPr>
        </p:nvSpPr>
        <p:spPr/>
        <p:txBody>
          <a:bodyPr/>
          <a:lstStyle/>
          <a:p>
            <a:r>
              <a:rPr lang="en-GB" noProof="0" dirty="0"/>
              <a:t>Touchpoint framework</a:t>
            </a:r>
          </a:p>
        </p:txBody>
      </p:sp>
      <p:sp>
        <p:nvSpPr>
          <p:cNvPr id="72" name="Isosceles Triangle 71">
            <a:extLst>
              <a:ext uri="{FF2B5EF4-FFF2-40B4-BE49-F238E27FC236}">
                <a16:creationId xmlns:a16="http://schemas.microsoft.com/office/drawing/2014/main" id="{0FC82B77-28DC-4BB1-893A-2903B1ED2553}"/>
              </a:ext>
            </a:extLst>
          </p:cNvPr>
          <p:cNvSpPr/>
          <p:nvPr/>
        </p:nvSpPr>
        <p:spPr>
          <a:xfrm rot="16200000" flipH="1" flipV="1">
            <a:off x="2422015" y="3328000"/>
            <a:ext cx="249772" cy="192845"/>
          </a:xfrm>
          <a:prstGeom prst="triangle">
            <a:avLst/>
          </a:prstGeom>
          <a:solidFill>
            <a:srgbClr val="E9D7A1"/>
          </a:solidFill>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dirty="0">
              <a:ln>
                <a:noFill/>
              </a:ln>
              <a:solidFill>
                <a:prstClr val="black"/>
              </a:solidFill>
              <a:effectLst/>
              <a:uLnTx/>
              <a:uFillTx/>
            </a:endParaRPr>
          </a:p>
        </p:txBody>
      </p:sp>
      <p:sp>
        <p:nvSpPr>
          <p:cNvPr id="74" name="TextBox 73">
            <a:extLst>
              <a:ext uri="{FF2B5EF4-FFF2-40B4-BE49-F238E27FC236}">
                <a16:creationId xmlns:a16="http://schemas.microsoft.com/office/drawing/2014/main" id="{07F574D9-CB02-46E5-8538-1AEE14B4044D}"/>
              </a:ext>
            </a:extLst>
          </p:cNvPr>
          <p:cNvSpPr txBox="1"/>
          <p:nvPr/>
        </p:nvSpPr>
        <p:spPr>
          <a:xfrm>
            <a:off x="2914782" y="1663170"/>
            <a:ext cx="2988000" cy="812523"/>
          </a:xfrm>
          <a:prstGeom prst="rect">
            <a:avLst/>
          </a:prstGeom>
          <a:solidFill>
            <a:srgbClr val="E9D7A1"/>
          </a:solidFill>
          <a:ln>
            <a:solidFill>
              <a:srgbClr val="E9D7A1"/>
            </a:solid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defPPr>
              <a:defRPr lang="nb-NO"/>
            </a:defPPr>
            <a:lvl1pPr marR="0" lvl="0" indent="0" defTabSz="457200" fontAlgn="auto">
              <a:lnSpc>
                <a:spcPct val="100000"/>
              </a:lnSpc>
              <a:spcBef>
                <a:spcPts val="0"/>
              </a:spcBef>
              <a:spcAft>
                <a:spcPts val="0"/>
              </a:spcAft>
              <a:buClrTx/>
              <a:buSzTx/>
              <a:buFontTx/>
              <a:buNone/>
              <a:tabLst/>
              <a:defRPr kumimoji="0" sz="1050" b="1" i="0" u="none" strike="noStrike" kern="0" cap="none" spc="0" normalizeH="0" baseline="0">
                <a:ln>
                  <a:noFill/>
                </a:ln>
                <a:solidFill>
                  <a:prstClr val="black"/>
                </a:solidFill>
                <a:effectLst/>
                <a:uLnTx/>
                <a:uFillTx/>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noProof="0" dirty="0"/>
              <a:t>Directly involved actors</a:t>
            </a:r>
            <a:br>
              <a:rPr lang="en-GB" noProof="0" dirty="0"/>
            </a:br>
            <a:r>
              <a:rPr lang="en-GB" b="0" noProof="0" dirty="0"/>
              <a:t>The actors on the left side are directly involved in delivering the service to the customer. They are responsible for (parts of) the customer's journey.</a:t>
            </a:r>
          </a:p>
        </p:txBody>
      </p:sp>
      <p:sp>
        <p:nvSpPr>
          <p:cNvPr id="75" name="TextBox 74">
            <a:extLst>
              <a:ext uri="{FF2B5EF4-FFF2-40B4-BE49-F238E27FC236}">
                <a16:creationId xmlns:a16="http://schemas.microsoft.com/office/drawing/2014/main" id="{189A5A4A-7BDA-41E6-8677-542957673A85}"/>
              </a:ext>
            </a:extLst>
          </p:cNvPr>
          <p:cNvSpPr txBox="1"/>
          <p:nvPr/>
        </p:nvSpPr>
        <p:spPr>
          <a:xfrm>
            <a:off x="6574669" y="1666773"/>
            <a:ext cx="2918549" cy="814648"/>
          </a:xfrm>
          <a:prstGeom prst="rect">
            <a:avLst/>
          </a:prstGeom>
          <a:solidFill>
            <a:srgbClr val="E9D7A1"/>
          </a:solidFill>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defPPr>
              <a:defRPr lang="nb-NO"/>
            </a:defPPr>
            <a:lvl1pPr marR="0" lvl="0" indent="0" defTabSz="457200" fontAlgn="auto">
              <a:lnSpc>
                <a:spcPct val="100000"/>
              </a:lnSpc>
              <a:spcBef>
                <a:spcPts val="0"/>
              </a:spcBef>
              <a:spcAft>
                <a:spcPts val="0"/>
              </a:spcAft>
              <a:buClrTx/>
              <a:buSzTx/>
              <a:buFontTx/>
              <a:buNone/>
              <a:tabLst/>
              <a:defRPr kumimoji="0" sz="1050" b="1" i="0" u="none" strike="noStrike" kern="0" cap="none" spc="0" normalizeH="0" baseline="0">
                <a:ln>
                  <a:noFill/>
                </a:ln>
                <a:solidFill>
                  <a:prstClr val="black"/>
                </a:solidFill>
                <a:effectLst/>
                <a:uLnTx/>
                <a:uFillTx/>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noProof="0" dirty="0"/>
              <a:t>External actors</a:t>
            </a:r>
            <a:br>
              <a:rPr lang="en-GB" noProof="0" dirty="0"/>
            </a:br>
            <a:r>
              <a:rPr lang="en-GB" b="0" noProof="0" dirty="0"/>
              <a:t>The actors on the right side may influence the customer's journey, although they are not responsible for any part of the service delivery. </a:t>
            </a:r>
          </a:p>
        </p:txBody>
      </p:sp>
      <p:sp>
        <p:nvSpPr>
          <p:cNvPr id="76" name="TextBox 75">
            <a:extLst>
              <a:ext uri="{FF2B5EF4-FFF2-40B4-BE49-F238E27FC236}">
                <a16:creationId xmlns:a16="http://schemas.microsoft.com/office/drawing/2014/main" id="{F588BC02-612B-4D17-B89F-7E6F5958745A}"/>
              </a:ext>
            </a:extLst>
          </p:cNvPr>
          <p:cNvSpPr txBox="1"/>
          <p:nvPr/>
        </p:nvSpPr>
        <p:spPr>
          <a:xfrm>
            <a:off x="6573876" y="2865016"/>
            <a:ext cx="2919342" cy="1152000"/>
          </a:xfrm>
          <a:prstGeom prst="rect">
            <a:avLst/>
          </a:prstGeom>
          <a:solidFill>
            <a:srgbClr val="EBEBE6"/>
          </a:solidFill>
        </p:spPr>
        <p:txBody>
          <a:bodyPr wrap="square" rtlCol="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dirty="0">
              <a:ln>
                <a:noFill/>
              </a:ln>
              <a:solidFill>
                <a:prstClr val="black"/>
              </a:solidFill>
              <a:effectLst/>
              <a:uLnTx/>
              <a:uFillTx/>
            </a:endParaRPr>
          </a:p>
        </p:txBody>
      </p:sp>
      <p:sp>
        <p:nvSpPr>
          <p:cNvPr id="77" name="TextBox 76">
            <a:extLst>
              <a:ext uri="{FF2B5EF4-FFF2-40B4-BE49-F238E27FC236}">
                <a16:creationId xmlns:a16="http://schemas.microsoft.com/office/drawing/2014/main" id="{28181091-25B3-4E4B-883C-D04B17DE9C77}"/>
              </a:ext>
            </a:extLst>
          </p:cNvPr>
          <p:cNvSpPr txBox="1"/>
          <p:nvPr/>
        </p:nvSpPr>
        <p:spPr>
          <a:xfrm>
            <a:off x="6573878" y="4183690"/>
            <a:ext cx="2919342" cy="1152000"/>
          </a:xfrm>
          <a:prstGeom prst="rect">
            <a:avLst/>
          </a:prstGeom>
          <a:solidFill>
            <a:srgbClr val="EBEBE6"/>
          </a:solidFill>
        </p:spPr>
        <p:txBody>
          <a:bodyPr wrap="square" rtlCol="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dirty="0">
              <a:ln>
                <a:noFill/>
              </a:ln>
              <a:solidFill>
                <a:prstClr val="black"/>
              </a:solidFill>
              <a:effectLst/>
              <a:uLnTx/>
              <a:uFillTx/>
            </a:endParaRPr>
          </a:p>
        </p:txBody>
      </p:sp>
      <p:sp>
        <p:nvSpPr>
          <p:cNvPr id="78" name="TextBox 77">
            <a:extLst>
              <a:ext uri="{FF2B5EF4-FFF2-40B4-BE49-F238E27FC236}">
                <a16:creationId xmlns:a16="http://schemas.microsoft.com/office/drawing/2014/main" id="{376C4604-B2B9-4EB0-8960-00DA8CF14CB4}"/>
              </a:ext>
            </a:extLst>
          </p:cNvPr>
          <p:cNvSpPr txBox="1"/>
          <p:nvPr/>
        </p:nvSpPr>
        <p:spPr>
          <a:xfrm>
            <a:off x="2914782" y="2865016"/>
            <a:ext cx="2988000" cy="1152000"/>
          </a:xfrm>
          <a:prstGeom prst="rect">
            <a:avLst/>
          </a:prstGeom>
          <a:solidFill>
            <a:srgbClr val="4F81BD">
              <a:lumMod val="20000"/>
              <a:lumOff val="80000"/>
            </a:srgbClr>
          </a:solidFill>
        </p:spPr>
        <p:txBody>
          <a:bodyPr wrap="square" rtlCol="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dirty="0">
              <a:ln>
                <a:noFill/>
              </a:ln>
              <a:solidFill>
                <a:prstClr val="black"/>
              </a:solidFill>
              <a:effectLst/>
              <a:uLnTx/>
              <a:uFillTx/>
            </a:endParaRPr>
          </a:p>
        </p:txBody>
      </p:sp>
      <p:sp>
        <p:nvSpPr>
          <p:cNvPr id="79" name="TextBox 78">
            <a:extLst>
              <a:ext uri="{FF2B5EF4-FFF2-40B4-BE49-F238E27FC236}">
                <a16:creationId xmlns:a16="http://schemas.microsoft.com/office/drawing/2014/main" id="{53D9CEAB-67C3-4131-ADD8-EE1F3C3C6B14}"/>
              </a:ext>
            </a:extLst>
          </p:cNvPr>
          <p:cNvSpPr txBox="1"/>
          <p:nvPr/>
        </p:nvSpPr>
        <p:spPr>
          <a:xfrm>
            <a:off x="2914782" y="4189418"/>
            <a:ext cx="2988000" cy="1152000"/>
          </a:xfrm>
          <a:prstGeom prst="rect">
            <a:avLst/>
          </a:prstGeom>
          <a:solidFill>
            <a:srgbClr val="4F81BD">
              <a:lumMod val="20000"/>
              <a:lumOff val="80000"/>
            </a:srgbClr>
          </a:solidFill>
        </p:spPr>
        <p:txBody>
          <a:bodyPr wrap="square" rtlCol="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dirty="0">
              <a:ln>
                <a:noFill/>
              </a:ln>
              <a:solidFill>
                <a:prstClr val="black"/>
              </a:solidFill>
              <a:effectLst/>
              <a:uLnTx/>
              <a:uFillTx/>
            </a:endParaRPr>
          </a:p>
        </p:txBody>
      </p:sp>
      <p:sp>
        <p:nvSpPr>
          <p:cNvPr id="80" name="TextBox 79">
            <a:extLst>
              <a:ext uri="{FF2B5EF4-FFF2-40B4-BE49-F238E27FC236}">
                <a16:creationId xmlns:a16="http://schemas.microsoft.com/office/drawing/2014/main" id="{F92823DE-9794-49E1-8639-385FF7472839}"/>
              </a:ext>
            </a:extLst>
          </p:cNvPr>
          <p:cNvSpPr txBox="1"/>
          <p:nvPr/>
        </p:nvSpPr>
        <p:spPr>
          <a:xfrm>
            <a:off x="3047751" y="3196291"/>
            <a:ext cx="1992031" cy="769441"/>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100" b="0" i="1" u="none" strike="noStrike" kern="0" cap="none" spc="0" normalizeH="0" baseline="0" noProof="0" dirty="0">
                <a:ln>
                  <a:noFill/>
                </a:ln>
                <a:solidFill>
                  <a:prstClr val="black"/>
                </a:solidFill>
                <a:effectLst/>
                <a:uLnTx/>
                <a:uFillTx/>
              </a:rPr>
              <a:t>Communication with the service provider or the service system. Often part of the planned journey.</a:t>
            </a:r>
          </a:p>
        </p:txBody>
      </p:sp>
      <p:sp>
        <p:nvSpPr>
          <p:cNvPr id="81" name="TextBox 80">
            <a:extLst>
              <a:ext uri="{FF2B5EF4-FFF2-40B4-BE49-F238E27FC236}">
                <a16:creationId xmlns:a16="http://schemas.microsoft.com/office/drawing/2014/main" id="{6C3EC33D-6F19-4E4F-A18A-DF4F118AFDC2}"/>
              </a:ext>
            </a:extLst>
          </p:cNvPr>
          <p:cNvSpPr txBox="1"/>
          <p:nvPr/>
        </p:nvSpPr>
        <p:spPr>
          <a:xfrm>
            <a:off x="2941489" y="4199130"/>
            <a:ext cx="2468880" cy="307777"/>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Action </a:t>
            </a:r>
          </a:p>
        </p:txBody>
      </p:sp>
      <p:sp>
        <p:nvSpPr>
          <p:cNvPr id="82" name="TextBox 81">
            <a:extLst>
              <a:ext uri="{FF2B5EF4-FFF2-40B4-BE49-F238E27FC236}">
                <a16:creationId xmlns:a16="http://schemas.microsoft.com/office/drawing/2014/main" id="{BC984A58-DD01-4D74-AF11-470A6C27A267}"/>
              </a:ext>
            </a:extLst>
          </p:cNvPr>
          <p:cNvSpPr txBox="1"/>
          <p:nvPr/>
        </p:nvSpPr>
        <p:spPr>
          <a:xfrm>
            <a:off x="6584036" y="4208901"/>
            <a:ext cx="2468880" cy="307777"/>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External action </a:t>
            </a:r>
          </a:p>
        </p:txBody>
      </p:sp>
      <p:sp>
        <p:nvSpPr>
          <p:cNvPr id="83" name="TextBox 82">
            <a:extLst>
              <a:ext uri="{FF2B5EF4-FFF2-40B4-BE49-F238E27FC236}">
                <a16:creationId xmlns:a16="http://schemas.microsoft.com/office/drawing/2014/main" id="{498F62DE-BB1D-4DD9-984A-B01F316204F1}"/>
              </a:ext>
            </a:extLst>
          </p:cNvPr>
          <p:cNvSpPr txBox="1"/>
          <p:nvPr/>
        </p:nvSpPr>
        <p:spPr>
          <a:xfrm>
            <a:off x="6714797" y="3156471"/>
            <a:ext cx="1843144" cy="769441"/>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100" b="0" i="1" u="none" strike="noStrike" kern="0" cap="none" spc="0" normalizeH="0" baseline="0" noProof="0" dirty="0">
                <a:ln>
                  <a:noFill/>
                </a:ln>
                <a:solidFill>
                  <a:prstClr val="black"/>
                </a:solidFill>
                <a:effectLst/>
                <a:uLnTx/>
                <a:uFillTx/>
              </a:rPr>
              <a:t>Communication with an external actor who is not involved in the service provision.</a:t>
            </a:r>
          </a:p>
        </p:txBody>
      </p:sp>
      <p:grpSp>
        <p:nvGrpSpPr>
          <p:cNvPr id="84" name="Group 83">
            <a:extLst>
              <a:ext uri="{FF2B5EF4-FFF2-40B4-BE49-F238E27FC236}">
                <a16:creationId xmlns:a16="http://schemas.microsoft.com/office/drawing/2014/main" id="{D174670A-0390-46E0-B71F-54E616BAAFEA}"/>
              </a:ext>
            </a:extLst>
          </p:cNvPr>
          <p:cNvGrpSpPr/>
          <p:nvPr/>
        </p:nvGrpSpPr>
        <p:grpSpPr>
          <a:xfrm>
            <a:off x="8553329" y="3343390"/>
            <a:ext cx="405000" cy="405000"/>
            <a:chOff x="6121268" y="3075704"/>
            <a:chExt cx="405000" cy="405000"/>
          </a:xfrm>
        </p:grpSpPr>
        <p:sp>
          <p:nvSpPr>
            <p:cNvPr id="85" name="Oval 84">
              <a:extLst>
                <a:ext uri="{FF2B5EF4-FFF2-40B4-BE49-F238E27FC236}">
                  <a16:creationId xmlns:a16="http://schemas.microsoft.com/office/drawing/2014/main" id="{A7B0F6F3-B467-40BD-8718-1E9DD22500FF}"/>
                </a:ext>
              </a:extLst>
            </p:cNvPr>
            <p:cNvSpPr>
              <a:spLocks noChangeAspect="1"/>
            </p:cNvSpPr>
            <p:nvPr/>
          </p:nvSpPr>
          <p:spPr>
            <a:xfrm>
              <a:off x="6121268" y="3075704"/>
              <a:ext cx="405000" cy="405000"/>
            </a:xfrm>
            <a:prstGeom prst="ellipse">
              <a:avLst/>
            </a:prstGeom>
            <a:solidFill>
              <a:srgbClr val="E2E2E2"/>
            </a:solidFill>
            <a:ln w="28575" cap="flat" cmpd="sng" algn="ctr">
              <a:solidFill>
                <a:sysClr val="windowText" lastClr="000000">
                  <a:lumMod val="65000"/>
                  <a:lumOff val="3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dirty="0">
                <a:ln>
                  <a:noFill/>
                </a:ln>
                <a:solidFill>
                  <a:prstClr val="white"/>
                </a:solidFill>
                <a:effectLst/>
                <a:uLnTx/>
                <a:uFillTx/>
                <a:latin typeface="Calibri"/>
                <a:ea typeface="+mn-ea"/>
                <a:cs typeface="+mn-cs"/>
              </a:endParaRPr>
            </a:p>
          </p:txBody>
        </p:sp>
        <p:pic>
          <p:nvPicPr>
            <p:cNvPr id="86" name="Picture 85">
              <a:extLst>
                <a:ext uri="{FF2B5EF4-FFF2-40B4-BE49-F238E27FC236}">
                  <a16:creationId xmlns:a16="http://schemas.microsoft.com/office/drawing/2014/main" id="{30269D26-BBA5-417D-A486-3F742BFB4A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7149" y="3101585"/>
              <a:ext cx="353239" cy="353239"/>
            </a:xfrm>
            <a:prstGeom prst="rect">
              <a:avLst/>
            </a:prstGeom>
          </p:spPr>
        </p:pic>
      </p:grpSp>
      <p:sp>
        <p:nvSpPr>
          <p:cNvPr id="87" name="Rounded Rectangle 44">
            <a:extLst>
              <a:ext uri="{FF2B5EF4-FFF2-40B4-BE49-F238E27FC236}">
                <a16:creationId xmlns:a16="http://schemas.microsoft.com/office/drawing/2014/main" id="{DBD6446C-036D-4B17-9748-7AD6156D3FD3}"/>
              </a:ext>
            </a:extLst>
          </p:cNvPr>
          <p:cNvSpPr>
            <a:spLocks noChangeAspect="1"/>
          </p:cNvSpPr>
          <p:nvPr/>
        </p:nvSpPr>
        <p:spPr>
          <a:xfrm>
            <a:off x="4893810" y="4686074"/>
            <a:ext cx="801145" cy="403148"/>
          </a:xfrm>
          <a:prstGeom prst="roundRect">
            <a:avLst/>
          </a:prstGeom>
          <a:solidFill>
            <a:sysClr val="window" lastClr="FFFFFF"/>
          </a:solidFill>
          <a:ln w="19050" cap="flat" cmpd="sng" algn="ctr">
            <a:solidFill>
              <a:sysClr val="windowText" lastClr="000000">
                <a:lumMod val="65000"/>
                <a:lumOff val="3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black"/>
                </a:solidFill>
                <a:effectLst/>
                <a:uLnTx/>
                <a:uFillTx/>
                <a:latin typeface="Calibri"/>
                <a:ea typeface="+mn-ea"/>
                <a:cs typeface="+mn-cs"/>
              </a:rPr>
              <a:t>Lisa grabs a shopping cart at the mall</a:t>
            </a:r>
          </a:p>
        </p:txBody>
      </p:sp>
      <p:sp>
        <p:nvSpPr>
          <p:cNvPr id="88" name="Rounded Rectangle 45">
            <a:extLst>
              <a:ext uri="{FF2B5EF4-FFF2-40B4-BE49-F238E27FC236}">
                <a16:creationId xmlns:a16="http://schemas.microsoft.com/office/drawing/2014/main" id="{BEF59A5B-18C5-4171-8489-2539D7CF176F}"/>
              </a:ext>
            </a:extLst>
          </p:cNvPr>
          <p:cNvSpPr>
            <a:spLocks noChangeAspect="1"/>
          </p:cNvSpPr>
          <p:nvPr/>
        </p:nvSpPr>
        <p:spPr>
          <a:xfrm>
            <a:off x="8364374" y="4681036"/>
            <a:ext cx="776574" cy="403148"/>
          </a:xfrm>
          <a:prstGeom prst="roundRect">
            <a:avLst/>
          </a:prstGeom>
          <a:solidFill>
            <a:srgbClr val="E2E2E2"/>
          </a:solidFill>
          <a:ln w="19050" cap="flat" cmpd="sng" algn="ctr">
            <a:solidFill>
              <a:sysClr val="windowText" lastClr="000000">
                <a:lumMod val="65000"/>
                <a:lumOff val="3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black"/>
                </a:solidFill>
                <a:effectLst/>
                <a:uLnTx/>
                <a:uFillTx/>
                <a:latin typeface="Calibri"/>
                <a:ea typeface="+mn-ea"/>
                <a:cs typeface="+mn-cs"/>
              </a:rPr>
              <a:t>Lisa writes a shopping list at home</a:t>
            </a:r>
          </a:p>
        </p:txBody>
      </p:sp>
      <p:sp>
        <p:nvSpPr>
          <p:cNvPr id="89" name="TextBox 88">
            <a:extLst>
              <a:ext uri="{FF2B5EF4-FFF2-40B4-BE49-F238E27FC236}">
                <a16:creationId xmlns:a16="http://schemas.microsoft.com/office/drawing/2014/main" id="{920E1FA3-4A82-4CFE-B5FC-CF8E92A3B05D}"/>
              </a:ext>
            </a:extLst>
          </p:cNvPr>
          <p:cNvSpPr txBox="1"/>
          <p:nvPr/>
        </p:nvSpPr>
        <p:spPr>
          <a:xfrm>
            <a:off x="2923042" y="2870000"/>
            <a:ext cx="2468880" cy="307777"/>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Communication point</a:t>
            </a:r>
          </a:p>
        </p:txBody>
      </p:sp>
      <p:sp>
        <p:nvSpPr>
          <p:cNvPr id="90" name="TextBox 89">
            <a:extLst>
              <a:ext uri="{FF2B5EF4-FFF2-40B4-BE49-F238E27FC236}">
                <a16:creationId xmlns:a16="http://schemas.microsoft.com/office/drawing/2014/main" id="{4A50BEC1-2A73-4C9D-A4BB-F5703E7847B3}"/>
              </a:ext>
            </a:extLst>
          </p:cNvPr>
          <p:cNvSpPr txBox="1"/>
          <p:nvPr/>
        </p:nvSpPr>
        <p:spPr>
          <a:xfrm>
            <a:off x="6600323" y="2854360"/>
            <a:ext cx="2540625" cy="307777"/>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External communication point</a:t>
            </a:r>
          </a:p>
        </p:txBody>
      </p:sp>
      <p:sp>
        <p:nvSpPr>
          <p:cNvPr id="91" name="TextBox 90">
            <a:extLst>
              <a:ext uri="{FF2B5EF4-FFF2-40B4-BE49-F238E27FC236}">
                <a16:creationId xmlns:a16="http://schemas.microsoft.com/office/drawing/2014/main" id="{203E249C-47A6-4965-9113-C0D592413243}"/>
              </a:ext>
            </a:extLst>
          </p:cNvPr>
          <p:cNvSpPr txBox="1"/>
          <p:nvPr/>
        </p:nvSpPr>
        <p:spPr>
          <a:xfrm>
            <a:off x="3062490" y="4523083"/>
            <a:ext cx="1397246" cy="430887"/>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100" b="0" i="1" u="none" strike="noStrike" kern="0" cap="none" spc="0" normalizeH="0" baseline="0" noProof="0" dirty="0">
                <a:ln>
                  <a:noFill/>
                </a:ln>
                <a:solidFill>
                  <a:prstClr val="black"/>
                </a:solidFill>
                <a:effectLst/>
                <a:uLnTx/>
                <a:uFillTx/>
              </a:rPr>
              <a:t>Action involving the service system</a:t>
            </a:r>
            <a:r>
              <a:rPr lang="en-GB" sz="1100" i="1" kern="0" noProof="0" dirty="0">
                <a:solidFill>
                  <a:prstClr val="black"/>
                </a:solidFill>
              </a:rPr>
              <a:t>. </a:t>
            </a:r>
            <a:endParaRPr kumimoji="0" lang="en-GB" sz="1100" b="0" i="1" u="none" strike="noStrike" kern="0" cap="none" spc="0" normalizeH="0" baseline="0" noProof="0" dirty="0">
              <a:ln>
                <a:noFill/>
              </a:ln>
              <a:solidFill>
                <a:prstClr val="black"/>
              </a:solidFill>
              <a:effectLst/>
              <a:uLnTx/>
              <a:uFillTx/>
            </a:endParaRPr>
          </a:p>
        </p:txBody>
      </p:sp>
      <p:sp>
        <p:nvSpPr>
          <p:cNvPr id="92" name="TextBox 91">
            <a:extLst>
              <a:ext uri="{FF2B5EF4-FFF2-40B4-BE49-F238E27FC236}">
                <a16:creationId xmlns:a16="http://schemas.microsoft.com/office/drawing/2014/main" id="{FC33A87B-B141-4285-81BD-D4E834A1E2F5}"/>
              </a:ext>
            </a:extLst>
          </p:cNvPr>
          <p:cNvSpPr txBox="1"/>
          <p:nvPr/>
        </p:nvSpPr>
        <p:spPr>
          <a:xfrm>
            <a:off x="6697660" y="4512935"/>
            <a:ext cx="1337443" cy="60016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100" b="0" i="1" u="none" strike="noStrike" kern="0" cap="none" spc="0" normalizeH="0" baseline="0" noProof="0" dirty="0">
                <a:ln>
                  <a:noFill/>
                </a:ln>
                <a:solidFill>
                  <a:prstClr val="black"/>
                </a:solidFill>
                <a:effectLst/>
                <a:uLnTx/>
                <a:uFillTx/>
              </a:rPr>
              <a:t>Action not involving the service system.</a:t>
            </a:r>
          </a:p>
        </p:txBody>
      </p:sp>
      <p:grpSp>
        <p:nvGrpSpPr>
          <p:cNvPr id="93" name="Group 92">
            <a:extLst>
              <a:ext uri="{FF2B5EF4-FFF2-40B4-BE49-F238E27FC236}">
                <a16:creationId xmlns:a16="http://schemas.microsoft.com/office/drawing/2014/main" id="{171BEEEA-EE2E-44FE-803B-8B4EF521096C}"/>
              </a:ext>
            </a:extLst>
          </p:cNvPr>
          <p:cNvGrpSpPr/>
          <p:nvPr/>
        </p:nvGrpSpPr>
        <p:grpSpPr>
          <a:xfrm>
            <a:off x="5063555" y="3343390"/>
            <a:ext cx="405000" cy="405000"/>
            <a:chOff x="2459249" y="3023431"/>
            <a:chExt cx="405000" cy="405000"/>
          </a:xfrm>
        </p:grpSpPr>
        <p:sp>
          <p:nvSpPr>
            <p:cNvPr id="94" name="Oval 93">
              <a:extLst>
                <a:ext uri="{FF2B5EF4-FFF2-40B4-BE49-F238E27FC236}">
                  <a16:creationId xmlns:a16="http://schemas.microsoft.com/office/drawing/2014/main" id="{F4E0697B-1998-4691-8872-91E8DBC7DDB1}"/>
                </a:ext>
              </a:extLst>
            </p:cNvPr>
            <p:cNvSpPr>
              <a:spLocks noChangeAspect="1"/>
            </p:cNvSpPr>
            <p:nvPr/>
          </p:nvSpPr>
          <p:spPr>
            <a:xfrm>
              <a:off x="2459249" y="3023431"/>
              <a:ext cx="405000" cy="405000"/>
            </a:xfrm>
            <a:prstGeom prst="ellipse">
              <a:avLst/>
            </a:prstGeom>
            <a:solidFill>
              <a:sysClr val="window" lastClr="FFFFFF"/>
            </a:solidFill>
            <a:ln w="28575" cap="flat" cmpd="sng" algn="ctr">
              <a:solidFill>
                <a:sysClr val="windowText" lastClr="000000">
                  <a:lumMod val="65000"/>
                  <a:lumOff val="35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dirty="0">
                <a:ln>
                  <a:noFill/>
                </a:ln>
                <a:solidFill>
                  <a:prstClr val="white"/>
                </a:solidFill>
                <a:effectLst/>
                <a:uLnTx/>
                <a:uFillTx/>
                <a:latin typeface="Calibri"/>
                <a:ea typeface="+mn-ea"/>
                <a:cs typeface="+mn-cs"/>
              </a:endParaRPr>
            </a:p>
          </p:txBody>
        </p:sp>
        <p:pic>
          <p:nvPicPr>
            <p:cNvPr id="95" name="Picture 94">
              <a:extLst>
                <a:ext uri="{FF2B5EF4-FFF2-40B4-BE49-F238E27FC236}">
                  <a16:creationId xmlns:a16="http://schemas.microsoft.com/office/drawing/2014/main" id="{C7C032F6-DDBD-4C3E-B0EF-53A28B5BBD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7638" y="3052730"/>
              <a:ext cx="353239" cy="353239"/>
            </a:xfrm>
            <a:prstGeom prst="rect">
              <a:avLst/>
            </a:prstGeom>
          </p:spPr>
        </p:pic>
      </p:grpSp>
      <p:sp>
        <p:nvSpPr>
          <p:cNvPr id="96" name="TextBox 95">
            <a:extLst>
              <a:ext uri="{FF2B5EF4-FFF2-40B4-BE49-F238E27FC236}">
                <a16:creationId xmlns:a16="http://schemas.microsoft.com/office/drawing/2014/main" id="{B9E33631-ABF5-4AD0-A179-E04481CA1B57}"/>
              </a:ext>
            </a:extLst>
          </p:cNvPr>
          <p:cNvSpPr txBox="1"/>
          <p:nvPr/>
        </p:nvSpPr>
        <p:spPr>
          <a:xfrm>
            <a:off x="609600" y="2844170"/>
            <a:ext cx="1839476" cy="1169660"/>
          </a:xfrm>
          <a:prstGeom prst="rect">
            <a:avLst/>
          </a:prstGeom>
          <a:solidFill>
            <a:srgbClr val="E9D7A1"/>
          </a:solidFill>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050" b="1" i="0" u="none" strike="noStrike" kern="0" cap="none" spc="0" normalizeH="0" baseline="0" noProof="0" dirty="0">
                <a:ln>
                  <a:noFill/>
                </a:ln>
                <a:solidFill>
                  <a:prstClr val="black"/>
                </a:solidFill>
                <a:effectLst/>
                <a:uLnTx/>
                <a:uFillTx/>
              </a:rPr>
              <a:t>Direct communication </a:t>
            </a:r>
            <a:br>
              <a:rPr kumimoji="0" lang="en-GB" sz="1050" b="1" i="0" u="none" strike="noStrike" kern="0" cap="none" spc="0" normalizeH="0" baseline="0" noProof="0" dirty="0">
                <a:ln>
                  <a:noFill/>
                </a:ln>
                <a:solidFill>
                  <a:prstClr val="black"/>
                </a:solidFill>
                <a:effectLst/>
                <a:uLnTx/>
                <a:uFillTx/>
              </a:rPr>
            </a:br>
            <a:r>
              <a:rPr kumimoji="0" lang="en-GB" sz="1050" b="0" i="0" u="none" strike="noStrike" kern="0" cap="none" spc="0" normalizeH="0" baseline="0" noProof="0" dirty="0">
                <a:ln>
                  <a:noFill/>
                </a:ln>
                <a:solidFill>
                  <a:prstClr val="black"/>
                </a:solidFill>
                <a:effectLst/>
                <a:uLnTx/>
                <a:uFillTx/>
              </a:rPr>
              <a:t>Steps involving a sender, a receiver and a communication channel in the context of the customer's journey. </a:t>
            </a:r>
          </a:p>
        </p:txBody>
      </p:sp>
      <p:sp>
        <p:nvSpPr>
          <p:cNvPr id="97" name="TextBox 96">
            <a:extLst>
              <a:ext uri="{FF2B5EF4-FFF2-40B4-BE49-F238E27FC236}">
                <a16:creationId xmlns:a16="http://schemas.microsoft.com/office/drawing/2014/main" id="{99B56194-49ED-4407-A03D-E002E706B3AF}"/>
              </a:ext>
            </a:extLst>
          </p:cNvPr>
          <p:cNvSpPr txBox="1"/>
          <p:nvPr/>
        </p:nvSpPr>
        <p:spPr>
          <a:xfrm>
            <a:off x="587985" y="4165854"/>
            <a:ext cx="1913199" cy="1169660"/>
          </a:xfrm>
          <a:prstGeom prst="rect">
            <a:avLst/>
          </a:prstGeom>
          <a:solidFill>
            <a:srgbClr val="E9D7A1"/>
          </a:solidFill>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defPPr>
              <a:defRPr lang="nb-NO"/>
            </a:defPPr>
            <a:lvl1pPr marR="0" lvl="0" indent="0" defTabSz="457200" fontAlgn="auto">
              <a:lnSpc>
                <a:spcPct val="100000"/>
              </a:lnSpc>
              <a:spcBef>
                <a:spcPts val="0"/>
              </a:spcBef>
              <a:spcAft>
                <a:spcPts val="0"/>
              </a:spcAft>
              <a:buClrTx/>
              <a:buSzTx/>
              <a:buFontTx/>
              <a:buNone/>
              <a:tabLst/>
              <a:defRPr kumimoji="0" sz="1050" b="1" i="0" u="none" strike="noStrike" kern="0" cap="none" spc="0" normalizeH="0" baseline="0">
                <a:ln>
                  <a:noFill/>
                </a:ln>
                <a:solidFill>
                  <a:prstClr val="black"/>
                </a:solidFill>
                <a:effectLst/>
                <a:uLnTx/>
                <a:uFillTx/>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noProof="0" dirty="0"/>
              <a:t>No communication </a:t>
            </a:r>
            <a:br>
              <a:rPr lang="en-GB" noProof="0" dirty="0"/>
            </a:br>
            <a:r>
              <a:rPr lang="en-GB" b="0" noProof="0" dirty="0"/>
              <a:t>Steps without communication are called actions. Non-communicated observations and cognition are included here.</a:t>
            </a:r>
          </a:p>
        </p:txBody>
      </p:sp>
      <p:sp>
        <p:nvSpPr>
          <p:cNvPr id="99" name="Rectangle 98">
            <a:extLst>
              <a:ext uri="{FF2B5EF4-FFF2-40B4-BE49-F238E27FC236}">
                <a16:creationId xmlns:a16="http://schemas.microsoft.com/office/drawing/2014/main" id="{89DBBEAA-0939-4220-A5F6-FB10525886D9}"/>
              </a:ext>
            </a:extLst>
          </p:cNvPr>
          <p:cNvSpPr/>
          <p:nvPr/>
        </p:nvSpPr>
        <p:spPr>
          <a:xfrm>
            <a:off x="2657519" y="2694673"/>
            <a:ext cx="3495660" cy="3546037"/>
          </a:xfrm>
          <a:prstGeom prst="rect">
            <a:avLst/>
          </a:prstGeom>
          <a:noFill/>
          <a:ln w="19050">
            <a:solidFill>
              <a:schemeClr val="accent4">
                <a:lumMod val="50000"/>
              </a:schemeClr>
            </a:solidFill>
            <a:prstDash val="sysDot"/>
          </a:ln>
        </p:spPr>
        <p:txBody>
          <a:bodyPr wrap="square" rtlCol="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dirty="0">
              <a:ln>
                <a:noFill/>
              </a:ln>
              <a:solidFill>
                <a:prstClr val="black"/>
              </a:solidFill>
              <a:effectLst/>
              <a:uLnTx/>
              <a:uFillTx/>
            </a:endParaRPr>
          </a:p>
        </p:txBody>
      </p:sp>
      <p:sp>
        <p:nvSpPr>
          <p:cNvPr id="100" name="TextBox 99">
            <a:extLst>
              <a:ext uri="{FF2B5EF4-FFF2-40B4-BE49-F238E27FC236}">
                <a16:creationId xmlns:a16="http://schemas.microsoft.com/office/drawing/2014/main" id="{AEFC9261-4ED0-4CBE-BAEB-258102CC569D}"/>
              </a:ext>
            </a:extLst>
          </p:cNvPr>
          <p:cNvSpPr txBox="1"/>
          <p:nvPr/>
        </p:nvSpPr>
        <p:spPr>
          <a:xfrm>
            <a:off x="2941489" y="5365305"/>
            <a:ext cx="2795531" cy="861774"/>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dirty="0">
                <a:solidFill>
                  <a:schemeClr val="accent4">
                    <a:lumMod val="50000"/>
                  </a:schemeClr>
                </a:solidFill>
              </a:rPr>
              <a:t>T</a:t>
            </a:r>
            <a:r>
              <a:rPr kumimoji="0" lang="en-GB" sz="1200" b="0" i="0" u="none" strike="noStrike" kern="0" cap="none" spc="0" normalizeH="0" baseline="0" noProof="0" dirty="0" err="1">
                <a:ln>
                  <a:noFill/>
                </a:ln>
                <a:solidFill>
                  <a:schemeClr val="accent4">
                    <a:lumMod val="50000"/>
                  </a:schemeClr>
                </a:solidFill>
                <a:effectLst/>
                <a:uLnTx/>
                <a:uFillTx/>
              </a:rPr>
              <a:t>hese</a:t>
            </a:r>
            <a:r>
              <a:rPr kumimoji="0" lang="en-GB" sz="1200" b="0" i="0" u="none" strike="noStrike" kern="0" cap="none" spc="0" normalizeH="0" baseline="0" noProof="0" dirty="0">
                <a:ln>
                  <a:noFill/>
                </a:ln>
                <a:solidFill>
                  <a:schemeClr val="accent4">
                    <a:lumMod val="50000"/>
                  </a:schemeClr>
                </a:solidFill>
                <a:effectLst/>
                <a:uLnTx/>
                <a:uFillTx/>
              </a:rPr>
              <a:t> touchpoints involve the service system and can be controlled (to some extent) by the service provider.</a:t>
            </a:r>
          </a:p>
        </p:txBody>
      </p:sp>
      <p:sp>
        <p:nvSpPr>
          <p:cNvPr id="102" name="TextBox 101">
            <a:extLst>
              <a:ext uri="{FF2B5EF4-FFF2-40B4-BE49-F238E27FC236}">
                <a16:creationId xmlns:a16="http://schemas.microsoft.com/office/drawing/2014/main" id="{49678EDC-C883-4AA2-AA08-F26FA235CDA3}"/>
              </a:ext>
            </a:extLst>
          </p:cNvPr>
          <p:cNvSpPr txBox="1"/>
          <p:nvPr/>
        </p:nvSpPr>
        <p:spPr>
          <a:xfrm>
            <a:off x="6645340" y="5375419"/>
            <a:ext cx="2707558" cy="861774"/>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noProof="0" dirty="0">
                <a:solidFill>
                  <a:schemeClr val="accent4">
                    <a:lumMod val="50000"/>
                  </a:schemeClr>
                </a:solidFill>
              </a:rPr>
              <a:t>These touchpoints occur outside the service system and cannot be controlled by the service provider</a:t>
            </a:r>
            <a:r>
              <a:rPr kumimoji="0" lang="en-GB" sz="1200" b="0" i="0" u="none" strike="noStrike" kern="0" cap="none" spc="0" normalizeH="0" baseline="0" noProof="0" dirty="0">
                <a:ln>
                  <a:noFill/>
                </a:ln>
                <a:solidFill>
                  <a:schemeClr val="accent4">
                    <a:lumMod val="50000"/>
                  </a:schemeClr>
                </a:solidFill>
                <a:effectLst/>
                <a:uLnTx/>
                <a:uFillTx/>
              </a:rPr>
              <a:t>.</a:t>
            </a:r>
          </a:p>
        </p:txBody>
      </p:sp>
      <p:sp>
        <p:nvSpPr>
          <p:cNvPr id="103" name="Rectangle 102">
            <a:extLst>
              <a:ext uri="{FF2B5EF4-FFF2-40B4-BE49-F238E27FC236}">
                <a16:creationId xmlns:a16="http://schemas.microsoft.com/office/drawing/2014/main" id="{19B3C8F1-1ED9-47D9-98BB-E38A1E180417}"/>
              </a:ext>
            </a:extLst>
          </p:cNvPr>
          <p:cNvSpPr/>
          <p:nvPr/>
        </p:nvSpPr>
        <p:spPr>
          <a:xfrm>
            <a:off x="6388273" y="2694603"/>
            <a:ext cx="3331690" cy="3546037"/>
          </a:xfrm>
          <a:prstGeom prst="rect">
            <a:avLst/>
          </a:prstGeom>
          <a:noFill/>
          <a:ln w="19050">
            <a:solidFill>
              <a:schemeClr val="accent4">
                <a:lumMod val="50000"/>
              </a:schemeClr>
            </a:solidFill>
            <a:prstDash val="sysDot"/>
          </a:ln>
        </p:spPr>
        <p:txBody>
          <a:bodyPr wrap="square" rtlCol="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dirty="0">
              <a:ln>
                <a:noFill/>
              </a:ln>
              <a:solidFill>
                <a:prstClr val="black"/>
              </a:solidFill>
              <a:effectLst/>
              <a:uLnTx/>
              <a:uFillTx/>
            </a:endParaRPr>
          </a:p>
        </p:txBody>
      </p:sp>
      <p:grpSp>
        <p:nvGrpSpPr>
          <p:cNvPr id="8" name="Group 7">
            <a:extLst>
              <a:ext uri="{FF2B5EF4-FFF2-40B4-BE49-F238E27FC236}">
                <a16:creationId xmlns:a16="http://schemas.microsoft.com/office/drawing/2014/main" id="{7C3618A8-DB0C-EB8B-8D46-D9A5ECB8E363}"/>
              </a:ext>
            </a:extLst>
          </p:cNvPr>
          <p:cNvGrpSpPr/>
          <p:nvPr/>
        </p:nvGrpSpPr>
        <p:grpSpPr>
          <a:xfrm>
            <a:off x="699436" y="6514010"/>
            <a:ext cx="8447307" cy="198000"/>
            <a:chOff x="1320609" y="3306903"/>
            <a:chExt cx="8447307" cy="198000"/>
          </a:xfrm>
        </p:grpSpPr>
        <p:sp>
          <p:nvSpPr>
            <p:cNvPr id="9" name="AutoShape 63">
              <a:extLst>
                <a:ext uri="{FF2B5EF4-FFF2-40B4-BE49-F238E27FC236}">
                  <a16:creationId xmlns:a16="http://schemas.microsoft.com/office/drawing/2014/main" id="{220D7308-0891-EACE-A5FF-7EDFBE59057F}"/>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10" name="AutoShape 64">
              <a:extLst>
                <a:ext uri="{FF2B5EF4-FFF2-40B4-BE49-F238E27FC236}">
                  <a16:creationId xmlns:a16="http://schemas.microsoft.com/office/drawing/2014/main" id="{24D56078-88F6-BE7F-1F4E-599A8972F983}"/>
                </a:ext>
              </a:extLst>
            </p:cNvPr>
            <p:cNvSpPr>
              <a:spLocks noChangeArrowheads="1"/>
            </p:cNvSpPr>
            <p:nvPr/>
          </p:nvSpPr>
          <p:spPr bwMode="auto">
            <a:xfrm>
              <a:off x="4628222" y="3306903"/>
              <a:ext cx="313036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Theoretical foundation and modeling principles</a:t>
              </a:r>
            </a:p>
          </p:txBody>
        </p:sp>
        <p:sp>
          <p:nvSpPr>
            <p:cNvPr id="11" name="AutoShape 65">
              <a:extLst>
                <a:ext uri="{FF2B5EF4-FFF2-40B4-BE49-F238E27FC236}">
                  <a16:creationId xmlns:a16="http://schemas.microsoft.com/office/drawing/2014/main" id="{6C26ABFA-3ADE-6D56-8034-56D6D5DEB067}"/>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12" name="AutoShape 64">
              <a:extLst>
                <a:ext uri="{FF2B5EF4-FFF2-40B4-BE49-F238E27FC236}">
                  <a16:creationId xmlns:a16="http://schemas.microsoft.com/office/drawing/2014/main" id="{D2560410-24CD-9728-0A13-A97279F86BE8}"/>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13" name="Slide Number Placeholder 3">
            <a:extLst>
              <a:ext uri="{FF2B5EF4-FFF2-40B4-BE49-F238E27FC236}">
                <a16:creationId xmlns:a16="http://schemas.microsoft.com/office/drawing/2014/main" id="{C8096445-D36E-7B2D-0F4B-269D3A4B55B9}"/>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32</a:t>
            </a:fld>
            <a:endParaRPr lang="en-GB" noProof="0" dirty="0"/>
          </a:p>
        </p:txBody>
      </p:sp>
      <p:sp>
        <p:nvSpPr>
          <p:cNvPr id="15" name="Rectangle 74">
            <a:extLst>
              <a:ext uri="{FF2B5EF4-FFF2-40B4-BE49-F238E27FC236}">
                <a16:creationId xmlns:a16="http://schemas.microsoft.com/office/drawing/2014/main" id="{DBA51960-4801-01E0-56CA-71026E5BDE00}"/>
              </a:ext>
            </a:extLst>
          </p:cNvPr>
          <p:cNvSpPr/>
          <p:nvPr/>
        </p:nvSpPr>
        <p:spPr>
          <a:xfrm>
            <a:off x="8457931" y="109494"/>
            <a:ext cx="2414733" cy="861774"/>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noProof="0" dirty="0">
                <a:solidFill>
                  <a:schemeClr val="accent4">
                    <a:lumMod val="50000"/>
                  </a:schemeClr>
                </a:solidFill>
              </a:rPr>
              <a:t>The Tutorial module explains how to distinguish between actions and communication points.</a:t>
            </a:r>
          </a:p>
        </p:txBody>
      </p:sp>
      <p:sp>
        <p:nvSpPr>
          <p:cNvPr id="3" name="Isosceles Triangle 2">
            <a:extLst>
              <a:ext uri="{FF2B5EF4-FFF2-40B4-BE49-F238E27FC236}">
                <a16:creationId xmlns:a16="http://schemas.microsoft.com/office/drawing/2014/main" id="{40EB7D95-DFFE-0D4C-5C24-5F359F575B11}"/>
              </a:ext>
            </a:extLst>
          </p:cNvPr>
          <p:cNvSpPr/>
          <p:nvPr/>
        </p:nvSpPr>
        <p:spPr>
          <a:xfrm rot="16200000" flipH="1" flipV="1">
            <a:off x="2478543" y="4584614"/>
            <a:ext cx="249772" cy="192845"/>
          </a:xfrm>
          <a:prstGeom prst="triangle">
            <a:avLst/>
          </a:prstGeom>
          <a:solidFill>
            <a:srgbClr val="E9D7A1"/>
          </a:solidFill>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dirty="0">
              <a:ln>
                <a:noFill/>
              </a:ln>
              <a:solidFill>
                <a:prstClr val="black"/>
              </a:solidFill>
              <a:effectLst/>
              <a:uLnTx/>
              <a:uFillTx/>
            </a:endParaRPr>
          </a:p>
        </p:txBody>
      </p:sp>
      <p:sp>
        <p:nvSpPr>
          <p:cNvPr id="4" name="Isosceles Triangle 3">
            <a:extLst>
              <a:ext uri="{FF2B5EF4-FFF2-40B4-BE49-F238E27FC236}">
                <a16:creationId xmlns:a16="http://schemas.microsoft.com/office/drawing/2014/main" id="{2534B8B5-BF98-FD13-AF2E-57705EE3CCBB}"/>
              </a:ext>
            </a:extLst>
          </p:cNvPr>
          <p:cNvSpPr/>
          <p:nvPr/>
        </p:nvSpPr>
        <p:spPr>
          <a:xfrm flipH="1" flipV="1">
            <a:off x="4155577" y="2483450"/>
            <a:ext cx="249772" cy="192845"/>
          </a:xfrm>
          <a:prstGeom prst="triangle">
            <a:avLst/>
          </a:prstGeom>
          <a:solidFill>
            <a:srgbClr val="E9D7A1"/>
          </a:solidFill>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dirty="0">
              <a:ln>
                <a:noFill/>
              </a:ln>
              <a:solidFill>
                <a:prstClr val="black"/>
              </a:solidFill>
              <a:effectLst/>
              <a:uLnTx/>
              <a:uFillTx/>
            </a:endParaRPr>
          </a:p>
        </p:txBody>
      </p:sp>
      <p:sp>
        <p:nvSpPr>
          <p:cNvPr id="5" name="Isosceles Triangle 4">
            <a:extLst>
              <a:ext uri="{FF2B5EF4-FFF2-40B4-BE49-F238E27FC236}">
                <a16:creationId xmlns:a16="http://schemas.microsoft.com/office/drawing/2014/main" id="{E34FAFA4-8F16-6B56-7EE5-8B3814BC3990}"/>
              </a:ext>
            </a:extLst>
          </p:cNvPr>
          <p:cNvSpPr/>
          <p:nvPr/>
        </p:nvSpPr>
        <p:spPr>
          <a:xfrm flipH="1" flipV="1">
            <a:off x="7908661" y="2480568"/>
            <a:ext cx="249772" cy="192845"/>
          </a:xfrm>
          <a:prstGeom prst="triangle">
            <a:avLst/>
          </a:prstGeom>
          <a:solidFill>
            <a:srgbClr val="E9D7A1"/>
          </a:solidFill>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1050" b="1"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1471944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584D-E78C-408F-A464-AF661D7CD2F8}"/>
              </a:ext>
            </a:extLst>
          </p:cNvPr>
          <p:cNvSpPr>
            <a:spLocks noGrp="1"/>
          </p:cNvSpPr>
          <p:nvPr>
            <p:ph type="title"/>
          </p:nvPr>
        </p:nvSpPr>
        <p:spPr/>
        <p:txBody>
          <a:bodyPr/>
          <a:lstStyle/>
          <a:p>
            <a:r>
              <a:rPr lang="en-GB" noProof="0" dirty="0"/>
              <a:t>CJML formalism</a:t>
            </a:r>
          </a:p>
        </p:txBody>
      </p:sp>
      <p:sp>
        <p:nvSpPr>
          <p:cNvPr id="3" name="Content Placeholder 2">
            <a:extLst>
              <a:ext uri="{FF2B5EF4-FFF2-40B4-BE49-F238E27FC236}">
                <a16:creationId xmlns:a16="http://schemas.microsoft.com/office/drawing/2014/main" id="{4E97E84E-B0E1-4C5B-896F-623199D74F24}"/>
              </a:ext>
            </a:extLst>
          </p:cNvPr>
          <p:cNvSpPr>
            <a:spLocks noGrp="1"/>
          </p:cNvSpPr>
          <p:nvPr>
            <p:ph idx="1"/>
          </p:nvPr>
        </p:nvSpPr>
        <p:spPr>
          <a:xfrm>
            <a:off x="696913" y="1483361"/>
            <a:ext cx="10796588" cy="1804140"/>
          </a:xfrm>
        </p:spPr>
        <p:txBody>
          <a:bodyPr vert="horz" lIns="0" tIns="0" rIns="0" bIns="0" rtlCol="0" anchor="t">
            <a:noAutofit/>
          </a:bodyPr>
          <a:lstStyle/>
          <a:p>
            <a:pPr lvl="0"/>
            <a:r>
              <a:rPr lang="en-GB" noProof="0" dirty="0"/>
              <a:t>The abstract syntax of CJML is described through a metamodel</a:t>
            </a:r>
          </a:p>
          <a:p>
            <a:pPr lvl="0"/>
            <a:r>
              <a:rPr lang="en-GB" noProof="0" dirty="0"/>
              <a:t>The main terms are journey, actor, and touchpoint</a:t>
            </a:r>
          </a:p>
          <a:p>
            <a:pPr lvl="0"/>
            <a:r>
              <a:rPr lang="en-GB" noProof="0" dirty="0"/>
              <a:t>Planned and actual touchpoints have different attributes </a:t>
            </a:r>
          </a:p>
          <a:p>
            <a:pPr lvl="1"/>
            <a:r>
              <a:rPr lang="en-GB" noProof="0" dirty="0"/>
              <a:t>Planned touchpoints have relative timestamps, while actual touchpoints have absolute timestamps </a:t>
            </a:r>
          </a:p>
          <a:p>
            <a:pPr lvl="1"/>
            <a:r>
              <a:rPr lang="en-GB" noProof="0" dirty="0"/>
              <a:t>Only actual touchpoints have user experience</a:t>
            </a:r>
          </a:p>
          <a:p>
            <a:pPr lvl="1"/>
            <a:r>
              <a:rPr lang="en-GB" noProof="0" dirty="0"/>
              <a:t>Actual touchpoints may have compliance values (planned, ad-hoc, failing, missing)</a:t>
            </a:r>
            <a:endParaRPr lang="en-GB" sz="2000" noProof="0" dirty="0"/>
          </a:p>
        </p:txBody>
      </p:sp>
      <p:graphicFrame>
        <p:nvGraphicFramePr>
          <p:cNvPr id="42" name="Table 12">
            <a:extLst>
              <a:ext uri="{FF2B5EF4-FFF2-40B4-BE49-F238E27FC236}">
                <a16:creationId xmlns:a16="http://schemas.microsoft.com/office/drawing/2014/main" id="{EC309042-F095-4FFF-AE11-E5599BD0BFAB}"/>
              </a:ext>
            </a:extLst>
          </p:cNvPr>
          <p:cNvGraphicFramePr>
            <a:graphicFrameLocks noGrp="1"/>
          </p:cNvGraphicFramePr>
          <p:nvPr>
            <p:extLst>
              <p:ext uri="{D42A27DB-BD31-4B8C-83A1-F6EECF244321}">
                <p14:modId xmlns:p14="http://schemas.microsoft.com/office/powerpoint/2010/main" val="1107765613"/>
              </p:ext>
            </p:extLst>
          </p:nvPr>
        </p:nvGraphicFramePr>
        <p:xfrm>
          <a:off x="1802855" y="3725793"/>
          <a:ext cx="2389430" cy="1344349"/>
        </p:xfrm>
        <a:graphic>
          <a:graphicData uri="http://schemas.openxmlformats.org/drawingml/2006/table">
            <a:tbl>
              <a:tblPr firstRow="1" bandRow="1">
                <a:tableStyleId>{2D5ABB26-0587-4C30-8999-92F81FD0307C}</a:tableStyleId>
              </a:tblPr>
              <a:tblGrid>
                <a:gridCol w="2389430">
                  <a:extLst>
                    <a:ext uri="{9D8B030D-6E8A-4147-A177-3AD203B41FA5}">
                      <a16:colId xmlns:a16="http://schemas.microsoft.com/office/drawing/2014/main" val="3580363858"/>
                    </a:ext>
                  </a:extLst>
                </a:gridCol>
              </a:tblGrid>
              <a:tr h="292789">
                <a:tc>
                  <a:txBody>
                    <a:bodyPr/>
                    <a:lstStyle/>
                    <a:p>
                      <a:pPr algn="ctr"/>
                      <a:r>
                        <a:rPr lang="en-GB" sz="1050" b="1" i="0" noProof="0" dirty="0">
                          <a:solidFill>
                            <a:schemeClr val="tx1"/>
                          </a:solidFill>
                        </a:rPr>
                        <a:t>Planned Touchpoint</a:t>
                      </a:r>
                      <a:endParaRPr lang="en-GB" sz="1050" b="1" i="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2445420"/>
                  </a:ext>
                </a:extLst>
              </a:tr>
              <a:tr h="1038072">
                <a:tc>
                  <a:txBody>
                    <a:bodyPr/>
                    <a:lstStyle/>
                    <a:p>
                      <a:pPr algn="l"/>
                      <a:r>
                        <a:rPr lang="en-GB" sz="1050" noProof="1"/>
                        <a:t>touchpointID: String</a:t>
                      </a:r>
                    </a:p>
                    <a:p>
                      <a:pPr algn="l"/>
                      <a:r>
                        <a:rPr lang="en-GB" sz="1050" noProof="1"/>
                        <a:t>deltaTime: Float</a:t>
                      </a:r>
                    </a:p>
                    <a:p>
                      <a:pPr algn="l"/>
                      <a:r>
                        <a:rPr lang="en-GB" sz="1050" noProof="1"/>
                        <a:t>touchpointDuration: Float</a:t>
                      </a:r>
                    </a:p>
                    <a:p>
                      <a:pPr marL="0" marR="0" lvl="0" indent="0" algn="l" defTabSz="914537" rtl="0" eaLnBrk="1" fontAlgn="auto" latinLnBrk="0" hangingPunct="1">
                        <a:lnSpc>
                          <a:spcPct val="100000"/>
                        </a:lnSpc>
                        <a:spcBef>
                          <a:spcPts val="0"/>
                        </a:spcBef>
                        <a:spcAft>
                          <a:spcPts val="0"/>
                        </a:spcAft>
                        <a:buClrTx/>
                        <a:buSzTx/>
                        <a:buFontTx/>
                        <a:buNone/>
                        <a:tabLst/>
                        <a:defRPr/>
                      </a:pPr>
                      <a:r>
                        <a:rPr lang="en-GB" sz="1050" noProof="1"/>
                        <a:t>uncertainty: uncertaintyValues </a:t>
                      </a:r>
                      <a:r>
                        <a:rPr lang="en-GB" sz="1050" i="0" noProof="1"/>
                        <a:t>[0..4]</a:t>
                      </a:r>
                      <a:endParaRPr lang="en-GB" sz="1050" noProof="1"/>
                    </a:p>
                    <a:p>
                      <a:pPr algn="l"/>
                      <a:r>
                        <a:rPr lang="en-GB" sz="1050" noProof="1"/>
                        <a:t>comment: String</a:t>
                      </a:r>
                    </a:p>
                    <a:p>
                      <a:pPr algn="l"/>
                      <a:r>
                        <a:rPr lang="en-GB" sz="1050" noProof="1"/>
                        <a:t>touchpointCategory:classification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9116193"/>
                  </a:ext>
                </a:extLst>
              </a:tr>
            </a:tbl>
          </a:graphicData>
        </a:graphic>
      </p:graphicFrame>
      <p:graphicFrame>
        <p:nvGraphicFramePr>
          <p:cNvPr id="43" name="Table 12">
            <a:extLst>
              <a:ext uri="{FF2B5EF4-FFF2-40B4-BE49-F238E27FC236}">
                <a16:creationId xmlns:a16="http://schemas.microsoft.com/office/drawing/2014/main" id="{5A25136D-2F36-432B-A1C1-9B5181579098}"/>
              </a:ext>
            </a:extLst>
          </p:cNvPr>
          <p:cNvGraphicFramePr>
            <a:graphicFrameLocks noGrp="1"/>
          </p:cNvGraphicFramePr>
          <p:nvPr>
            <p:extLst>
              <p:ext uri="{D42A27DB-BD31-4B8C-83A1-F6EECF244321}">
                <p14:modId xmlns:p14="http://schemas.microsoft.com/office/powerpoint/2010/main" val="1455490721"/>
              </p:ext>
            </p:extLst>
          </p:nvPr>
        </p:nvGraphicFramePr>
        <p:xfrm>
          <a:off x="1136214" y="5816670"/>
          <a:ext cx="1345713" cy="251460"/>
        </p:xfrm>
        <a:graphic>
          <a:graphicData uri="http://schemas.openxmlformats.org/drawingml/2006/table">
            <a:tbl>
              <a:tblPr firstRow="1" bandRow="1">
                <a:tableStyleId>{2D5ABB26-0587-4C30-8999-92F81FD0307C}</a:tableStyleId>
              </a:tblPr>
              <a:tblGrid>
                <a:gridCol w="1345713">
                  <a:extLst>
                    <a:ext uri="{9D8B030D-6E8A-4147-A177-3AD203B41FA5}">
                      <a16:colId xmlns:a16="http://schemas.microsoft.com/office/drawing/2014/main" val="3580363858"/>
                    </a:ext>
                  </a:extLst>
                </a:gridCol>
              </a:tblGrid>
              <a:tr h="150631">
                <a:tc>
                  <a:txBody>
                    <a:bodyPr/>
                    <a:lstStyle/>
                    <a:p>
                      <a:pPr algn="ctr"/>
                      <a:r>
                        <a:rPr lang="en-GB" sz="1050" i="0" noProof="0" dirty="0">
                          <a:solidFill>
                            <a:schemeClr val="tx1"/>
                          </a:solidFill>
                        </a:rPr>
                        <a:t>Planned Action</a:t>
                      </a:r>
                      <a:endParaRPr lang="en-GB" sz="1050" i="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2445420"/>
                  </a:ext>
                </a:extLst>
              </a:tr>
            </a:tbl>
          </a:graphicData>
        </a:graphic>
      </p:graphicFrame>
      <p:graphicFrame>
        <p:nvGraphicFramePr>
          <p:cNvPr id="44" name="Table 12">
            <a:extLst>
              <a:ext uri="{FF2B5EF4-FFF2-40B4-BE49-F238E27FC236}">
                <a16:creationId xmlns:a16="http://schemas.microsoft.com/office/drawing/2014/main" id="{9AB767F3-38C7-43C5-A9B8-E2C4D37A76DB}"/>
              </a:ext>
            </a:extLst>
          </p:cNvPr>
          <p:cNvGraphicFramePr>
            <a:graphicFrameLocks noGrp="1"/>
          </p:cNvGraphicFramePr>
          <p:nvPr>
            <p:extLst>
              <p:ext uri="{D42A27DB-BD31-4B8C-83A1-F6EECF244321}">
                <p14:modId xmlns:p14="http://schemas.microsoft.com/office/powerpoint/2010/main" val="3665049033"/>
              </p:ext>
            </p:extLst>
          </p:nvPr>
        </p:nvGraphicFramePr>
        <p:xfrm>
          <a:off x="3077159" y="5817150"/>
          <a:ext cx="2148693" cy="251460"/>
        </p:xfrm>
        <a:graphic>
          <a:graphicData uri="http://schemas.openxmlformats.org/drawingml/2006/table">
            <a:tbl>
              <a:tblPr firstRow="1" bandRow="1">
                <a:tableStyleId>{2D5ABB26-0587-4C30-8999-92F81FD0307C}</a:tableStyleId>
              </a:tblPr>
              <a:tblGrid>
                <a:gridCol w="2148693">
                  <a:extLst>
                    <a:ext uri="{9D8B030D-6E8A-4147-A177-3AD203B41FA5}">
                      <a16:colId xmlns:a16="http://schemas.microsoft.com/office/drawing/2014/main" val="3580363858"/>
                    </a:ext>
                  </a:extLst>
                </a:gridCol>
              </a:tblGrid>
              <a:tr h="150631">
                <a:tc>
                  <a:txBody>
                    <a:bodyPr/>
                    <a:lstStyle/>
                    <a:p>
                      <a:pPr algn="ctr"/>
                      <a:r>
                        <a:rPr lang="en-GB" sz="1050" i="0" noProof="0" dirty="0">
                          <a:solidFill>
                            <a:schemeClr val="tx1"/>
                          </a:solidFill>
                        </a:rPr>
                        <a:t>Planned Communication Point</a:t>
                      </a:r>
                      <a:endParaRPr lang="en-GB" sz="1050" i="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2445420"/>
                  </a:ext>
                </a:extLst>
              </a:tr>
            </a:tbl>
          </a:graphicData>
        </a:graphic>
      </p:graphicFrame>
      <p:cxnSp>
        <p:nvCxnSpPr>
          <p:cNvPr id="45" name="Connector: Elbow 44">
            <a:extLst>
              <a:ext uri="{FF2B5EF4-FFF2-40B4-BE49-F238E27FC236}">
                <a16:creationId xmlns:a16="http://schemas.microsoft.com/office/drawing/2014/main" id="{EF1B6F94-239B-4109-B09A-98E3AA31E470}"/>
              </a:ext>
            </a:extLst>
          </p:cNvPr>
          <p:cNvCxnSpPr>
            <a:cxnSpLocks/>
            <a:stCxn id="46" idx="3"/>
            <a:endCxn id="43" idx="0"/>
          </p:cNvCxnSpPr>
          <p:nvPr/>
        </p:nvCxnSpPr>
        <p:spPr>
          <a:xfrm rot="5400000">
            <a:off x="2105367" y="4929699"/>
            <a:ext cx="590675" cy="1183267"/>
          </a:xfrm>
          <a:prstGeom prst="bentConnector3">
            <a:avLst>
              <a:gd name="adj1" fmla="val 50000"/>
            </a:avLst>
          </a:prstGeom>
          <a:ln w="19050">
            <a:solidFill>
              <a:schemeClr val="tx1"/>
            </a:solidFill>
            <a:headEnd type="none" w="lg" len="lg"/>
            <a:tailEnd type="none" w="sm" len="sm"/>
          </a:ln>
        </p:spPr>
        <p:style>
          <a:lnRef idx="1">
            <a:schemeClr val="accent1"/>
          </a:lnRef>
          <a:fillRef idx="0">
            <a:schemeClr val="accent1"/>
          </a:fillRef>
          <a:effectRef idx="0">
            <a:schemeClr val="accent1"/>
          </a:effectRef>
          <a:fontRef idx="minor">
            <a:schemeClr val="tx1"/>
          </a:fontRef>
        </p:style>
      </p:cxnSp>
      <p:sp>
        <p:nvSpPr>
          <p:cNvPr id="46" name="Isosceles Triangle 45">
            <a:extLst>
              <a:ext uri="{FF2B5EF4-FFF2-40B4-BE49-F238E27FC236}">
                <a16:creationId xmlns:a16="http://schemas.microsoft.com/office/drawing/2014/main" id="{1275E42A-1C90-4D37-9D29-3A815E9E0FB5}"/>
              </a:ext>
            </a:extLst>
          </p:cNvPr>
          <p:cNvSpPr/>
          <p:nvPr/>
        </p:nvSpPr>
        <p:spPr>
          <a:xfrm>
            <a:off x="2905749" y="5076705"/>
            <a:ext cx="173176" cy="149290"/>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noProof="0" dirty="0"/>
          </a:p>
        </p:txBody>
      </p:sp>
      <p:cxnSp>
        <p:nvCxnSpPr>
          <p:cNvPr id="47" name="Connector: Elbow 46">
            <a:extLst>
              <a:ext uri="{FF2B5EF4-FFF2-40B4-BE49-F238E27FC236}">
                <a16:creationId xmlns:a16="http://schemas.microsoft.com/office/drawing/2014/main" id="{215720A9-2E3A-44E5-9971-59839A4819FC}"/>
              </a:ext>
            </a:extLst>
          </p:cNvPr>
          <p:cNvCxnSpPr>
            <a:cxnSpLocks/>
            <a:stCxn id="44" idx="0"/>
            <a:endCxn id="46" idx="3"/>
          </p:cNvCxnSpPr>
          <p:nvPr/>
        </p:nvCxnSpPr>
        <p:spPr>
          <a:xfrm rot="16200000" flipV="1">
            <a:off x="3276344" y="4941989"/>
            <a:ext cx="591155" cy="1159168"/>
          </a:xfrm>
          <a:prstGeom prst="bentConnector3">
            <a:avLst>
              <a:gd name="adj1" fmla="val 50000"/>
            </a:avLst>
          </a:prstGeom>
          <a:ln w="19050">
            <a:solidFill>
              <a:schemeClr val="tx1"/>
            </a:solidFill>
            <a:headEnd type="none" w="lg" len="lg"/>
            <a:tailEnd type="none" w="sm" len="sm"/>
          </a:ln>
        </p:spPr>
        <p:style>
          <a:lnRef idx="1">
            <a:schemeClr val="accent1"/>
          </a:lnRef>
          <a:fillRef idx="0">
            <a:schemeClr val="accent1"/>
          </a:fillRef>
          <a:effectRef idx="0">
            <a:schemeClr val="accent1"/>
          </a:effectRef>
          <a:fontRef idx="minor">
            <a:schemeClr val="tx1"/>
          </a:fontRef>
        </p:style>
      </p:cxnSp>
      <p:graphicFrame>
        <p:nvGraphicFramePr>
          <p:cNvPr id="48" name="Table 12">
            <a:extLst>
              <a:ext uri="{FF2B5EF4-FFF2-40B4-BE49-F238E27FC236}">
                <a16:creationId xmlns:a16="http://schemas.microsoft.com/office/drawing/2014/main" id="{E188EA2B-E66E-4CFD-8B10-D8BB32988B2B}"/>
              </a:ext>
            </a:extLst>
          </p:cNvPr>
          <p:cNvGraphicFramePr>
            <a:graphicFrameLocks noGrp="1"/>
          </p:cNvGraphicFramePr>
          <p:nvPr>
            <p:extLst>
              <p:ext uri="{D42A27DB-BD31-4B8C-83A1-F6EECF244321}">
                <p14:modId xmlns:p14="http://schemas.microsoft.com/office/powerpoint/2010/main" val="2630980003"/>
              </p:ext>
            </p:extLst>
          </p:nvPr>
        </p:nvGraphicFramePr>
        <p:xfrm>
          <a:off x="6096001" y="3525520"/>
          <a:ext cx="2491918" cy="1552095"/>
        </p:xfrm>
        <a:graphic>
          <a:graphicData uri="http://schemas.openxmlformats.org/drawingml/2006/table">
            <a:tbl>
              <a:tblPr firstRow="1" bandRow="1">
                <a:tableStyleId>{2D5ABB26-0587-4C30-8999-92F81FD0307C}</a:tableStyleId>
              </a:tblPr>
              <a:tblGrid>
                <a:gridCol w="2491918">
                  <a:extLst>
                    <a:ext uri="{9D8B030D-6E8A-4147-A177-3AD203B41FA5}">
                      <a16:colId xmlns:a16="http://schemas.microsoft.com/office/drawing/2014/main" val="3580363858"/>
                    </a:ext>
                  </a:extLst>
                </a:gridCol>
              </a:tblGrid>
              <a:tr h="299527">
                <a:tc>
                  <a:txBody>
                    <a:bodyPr/>
                    <a:lstStyle/>
                    <a:p>
                      <a:pPr algn="ctr"/>
                      <a:r>
                        <a:rPr lang="en-GB" sz="1050" b="1" i="0" noProof="0" dirty="0">
                          <a:solidFill>
                            <a:schemeClr val="tx1"/>
                          </a:solidFill>
                        </a:rPr>
                        <a:t>Actual Touchpoint</a:t>
                      </a:r>
                      <a:endParaRPr lang="en-GB" sz="1050" b="1" i="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2445420"/>
                  </a:ext>
                </a:extLst>
              </a:tr>
              <a:tr h="1252568">
                <a:tc>
                  <a:txBody>
                    <a:bodyPr/>
                    <a:lstStyle/>
                    <a:p>
                      <a:pPr algn="l"/>
                      <a:r>
                        <a:rPr lang="en-GB" sz="1050" noProof="1"/>
                        <a:t>touchpointID: String</a:t>
                      </a:r>
                    </a:p>
                    <a:p>
                      <a:pPr algn="l"/>
                      <a:r>
                        <a:rPr lang="en-GB" sz="1050" noProof="1"/>
                        <a:t>timeStarted: Datetime</a:t>
                      </a:r>
                    </a:p>
                    <a:p>
                      <a:pPr algn="l"/>
                      <a:r>
                        <a:rPr lang="en-GB" sz="1050" noProof="1"/>
                        <a:t>timeCompleted: Datetime</a:t>
                      </a:r>
                    </a:p>
                    <a:p>
                      <a:pPr algn="l"/>
                      <a:r>
                        <a:rPr lang="en-GB" sz="1050" noProof="1"/>
                        <a:t>compliance: complianceValues</a:t>
                      </a:r>
                    </a:p>
                    <a:p>
                      <a:pPr marL="0" marR="0" lvl="0" indent="0" algn="l" defTabSz="914537" rtl="0" eaLnBrk="1" fontAlgn="auto" latinLnBrk="0" hangingPunct="1">
                        <a:lnSpc>
                          <a:spcPct val="100000"/>
                        </a:lnSpc>
                        <a:spcBef>
                          <a:spcPts val="0"/>
                        </a:spcBef>
                        <a:spcAft>
                          <a:spcPts val="0"/>
                        </a:spcAft>
                        <a:buClrTx/>
                        <a:buSzTx/>
                        <a:buFontTx/>
                        <a:buNone/>
                        <a:tabLst/>
                        <a:defRPr/>
                      </a:pPr>
                      <a:r>
                        <a:rPr lang="en-GB" sz="1050" noProof="1"/>
                        <a:t>uncertainty: uncertaintyValues </a:t>
                      </a:r>
                      <a:r>
                        <a:rPr lang="en-GB" sz="1050" i="0" noProof="1"/>
                        <a:t>[0..4]</a:t>
                      </a:r>
                      <a:endParaRPr lang="en-GB" sz="1050" noProof="1"/>
                    </a:p>
                    <a:p>
                      <a:pPr marL="0" marR="0" lvl="0" indent="0" algn="l" defTabSz="914537" rtl="0" eaLnBrk="1" fontAlgn="auto" latinLnBrk="0" hangingPunct="1">
                        <a:lnSpc>
                          <a:spcPct val="100000"/>
                        </a:lnSpc>
                        <a:spcBef>
                          <a:spcPts val="0"/>
                        </a:spcBef>
                        <a:spcAft>
                          <a:spcPts val="0"/>
                        </a:spcAft>
                        <a:buClrTx/>
                        <a:buSzTx/>
                        <a:buFontTx/>
                        <a:buNone/>
                        <a:tabLst/>
                        <a:defRPr/>
                      </a:pPr>
                      <a:r>
                        <a:rPr lang="en-GB" sz="1050" noProof="1"/>
                        <a:t>comment: String</a:t>
                      </a:r>
                    </a:p>
                    <a:p>
                      <a:pPr marL="0" marR="0" lvl="0" indent="0" algn="l" defTabSz="914537" rtl="0" eaLnBrk="1" fontAlgn="auto" latinLnBrk="0" hangingPunct="1">
                        <a:lnSpc>
                          <a:spcPct val="100000"/>
                        </a:lnSpc>
                        <a:spcBef>
                          <a:spcPts val="0"/>
                        </a:spcBef>
                        <a:spcAft>
                          <a:spcPts val="0"/>
                        </a:spcAft>
                        <a:buClrTx/>
                        <a:buSzTx/>
                        <a:buFontTx/>
                        <a:buNone/>
                        <a:tabLst/>
                        <a:defRPr/>
                      </a:pPr>
                      <a:r>
                        <a:rPr lang="en-GB" sz="1050" noProof="1"/>
                        <a:t>touchpointCategory:classification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9116193"/>
                  </a:ext>
                </a:extLst>
              </a:tr>
            </a:tbl>
          </a:graphicData>
        </a:graphic>
      </p:graphicFrame>
      <p:graphicFrame>
        <p:nvGraphicFramePr>
          <p:cNvPr id="49" name="Table 12">
            <a:extLst>
              <a:ext uri="{FF2B5EF4-FFF2-40B4-BE49-F238E27FC236}">
                <a16:creationId xmlns:a16="http://schemas.microsoft.com/office/drawing/2014/main" id="{09EDCD1A-94E2-491C-AE76-4CED24C4DA3D}"/>
              </a:ext>
            </a:extLst>
          </p:cNvPr>
          <p:cNvGraphicFramePr>
            <a:graphicFrameLocks noGrp="1"/>
          </p:cNvGraphicFramePr>
          <p:nvPr>
            <p:extLst>
              <p:ext uri="{D42A27DB-BD31-4B8C-83A1-F6EECF244321}">
                <p14:modId xmlns:p14="http://schemas.microsoft.com/office/powerpoint/2010/main" val="758405510"/>
              </p:ext>
            </p:extLst>
          </p:nvPr>
        </p:nvGraphicFramePr>
        <p:xfrm>
          <a:off x="5697904" y="5819961"/>
          <a:ext cx="1216499" cy="251460"/>
        </p:xfrm>
        <a:graphic>
          <a:graphicData uri="http://schemas.openxmlformats.org/drawingml/2006/table">
            <a:tbl>
              <a:tblPr firstRow="1" bandRow="1">
                <a:tableStyleId>{2D5ABB26-0587-4C30-8999-92F81FD0307C}</a:tableStyleId>
              </a:tblPr>
              <a:tblGrid>
                <a:gridCol w="1216499">
                  <a:extLst>
                    <a:ext uri="{9D8B030D-6E8A-4147-A177-3AD203B41FA5}">
                      <a16:colId xmlns:a16="http://schemas.microsoft.com/office/drawing/2014/main" val="3580363858"/>
                    </a:ext>
                  </a:extLst>
                </a:gridCol>
              </a:tblGrid>
              <a:tr h="150631">
                <a:tc>
                  <a:txBody>
                    <a:bodyPr/>
                    <a:lstStyle/>
                    <a:p>
                      <a:pPr algn="ctr"/>
                      <a:r>
                        <a:rPr lang="en-GB" sz="1050" i="0" noProof="0" dirty="0">
                          <a:solidFill>
                            <a:schemeClr val="tx1"/>
                          </a:solidFill>
                        </a:rPr>
                        <a:t>Actual Action</a:t>
                      </a:r>
                      <a:endParaRPr lang="en-GB" sz="1050" i="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2445420"/>
                  </a:ext>
                </a:extLst>
              </a:tr>
            </a:tbl>
          </a:graphicData>
        </a:graphic>
      </p:graphicFrame>
      <p:graphicFrame>
        <p:nvGraphicFramePr>
          <p:cNvPr id="50" name="Table 12">
            <a:extLst>
              <a:ext uri="{FF2B5EF4-FFF2-40B4-BE49-F238E27FC236}">
                <a16:creationId xmlns:a16="http://schemas.microsoft.com/office/drawing/2014/main" id="{F391334B-8824-4608-AE5C-695D3C630D3C}"/>
              </a:ext>
            </a:extLst>
          </p:cNvPr>
          <p:cNvGraphicFramePr>
            <a:graphicFrameLocks noGrp="1"/>
          </p:cNvGraphicFramePr>
          <p:nvPr>
            <p:extLst>
              <p:ext uri="{D42A27DB-BD31-4B8C-83A1-F6EECF244321}">
                <p14:modId xmlns:p14="http://schemas.microsoft.com/office/powerpoint/2010/main" val="2569858855"/>
              </p:ext>
            </p:extLst>
          </p:nvPr>
        </p:nvGraphicFramePr>
        <p:xfrm>
          <a:off x="7589752" y="5819961"/>
          <a:ext cx="1901643" cy="251460"/>
        </p:xfrm>
        <a:graphic>
          <a:graphicData uri="http://schemas.openxmlformats.org/drawingml/2006/table">
            <a:tbl>
              <a:tblPr firstRow="1" bandRow="1">
                <a:tableStyleId>{2D5ABB26-0587-4C30-8999-92F81FD0307C}</a:tableStyleId>
              </a:tblPr>
              <a:tblGrid>
                <a:gridCol w="1901643">
                  <a:extLst>
                    <a:ext uri="{9D8B030D-6E8A-4147-A177-3AD203B41FA5}">
                      <a16:colId xmlns:a16="http://schemas.microsoft.com/office/drawing/2014/main" val="3580363858"/>
                    </a:ext>
                  </a:extLst>
                </a:gridCol>
              </a:tblGrid>
              <a:tr h="150631">
                <a:tc>
                  <a:txBody>
                    <a:bodyPr/>
                    <a:lstStyle/>
                    <a:p>
                      <a:pPr algn="ctr"/>
                      <a:r>
                        <a:rPr lang="en-GB" sz="1050" i="0" noProof="0" dirty="0">
                          <a:solidFill>
                            <a:schemeClr val="tx1"/>
                          </a:solidFill>
                        </a:rPr>
                        <a:t>Actual Communication Point</a:t>
                      </a:r>
                      <a:endParaRPr lang="en-GB" sz="1050" i="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2445420"/>
                  </a:ext>
                </a:extLst>
              </a:tr>
            </a:tbl>
          </a:graphicData>
        </a:graphic>
      </p:graphicFrame>
      <p:cxnSp>
        <p:nvCxnSpPr>
          <p:cNvPr id="51" name="Connector: Elbow 50">
            <a:extLst>
              <a:ext uri="{FF2B5EF4-FFF2-40B4-BE49-F238E27FC236}">
                <a16:creationId xmlns:a16="http://schemas.microsoft.com/office/drawing/2014/main" id="{27B0BBFB-E78E-4DA8-BDAE-B0859777580E}"/>
              </a:ext>
            </a:extLst>
          </p:cNvPr>
          <p:cNvCxnSpPr>
            <a:cxnSpLocks/>
            <a:stCxn id="52" idx="3"/>
            <a:endCxn id="49" idx="0"/>
          </p:cNvCxnSpPr>
          <p:nvPr/>
        </p:nvCxnSpPr>
        <p:spPr>
          <a:xfrm rot="5400000">
            <a:off x="6557132" y="4990638"/>
            <a:ext cx="578345" cy="1080301"/>
          </a:xfrm>
          <a:prstGeom prst="bentConnector3">
            <a:avLst>
              <a:gd name="adj1" fmla="val 50000"/>
            </a:avLst>
          </a:prstGeom>
          <a:ln w="19050">
            <a:solidFill>
              <a:schemeClr val="tx1"/>
            </a:solidFill>
            <a:headEnd type="none" w="lg" len="lg"/>
            <a:tailEnd type="none" w="sm" len="sm"/>
          </a:ln>
        </p:spPr>
        <p:style>
          <a:lnRef idx="1">
            <a:schemeClr val="accent1"/>
          </a:lnRef>
          <a:fillRef idx="0">
            <a:schemeClr val="accent1"/>
          </a:fillRef>
          <a:effectRef idx="0">
            <a:schemeClr val="accent1"/>
          </a:effectRef>
          <a:fontRef idx="minor">
            <a:schemeClr val="tx1"/>
          </a:fontRef>
        </p:style>
      </p:cxnSp>
      <p:sp>
        <p:nvSpPr>
          <p:cNvPr id="52" name="Isosceles Triangle 51">
            <a:extLst>
              <a:ext uri="{FF2B5EF4-FFF2-40B4-BE49-F238E27FC236}">
                <a16:creationId xmlns:a16="http://schemas.microsoft.com/office/drawing/2014/main" id="{68232189-1D0C-4C78-933B-BBE27546BEFA}"/>
              </a:ext>
            </a:extLst>
          </p:cNvPr>
          <p:cNvSpPr/>
          <p:nvPr/>
        </p:nvSpPr>
        <p:spPr>
          <a:xfrm>
            <a:off x="7299866" y="5092326"/>
            <a:ext cx="173176" cy="149290"/>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noProof="0" dirty="0"/>
          </a:p>
        </p:txBody>
      </p:sp>
      <p:cxnSp>
        <p:nvCxnSpPr>
          <p:cNvPr id="53" name="Connector: Elbow 52">
            <a:extLst>
              <a:ext uri="{FF2B5EF4-FFF2-40B4-BE49-F238E27FC236}">
                <a16:creationId xmlns:a16="http://schemas.microsoft.com/office/drawing/2014/main" id="{9D5DF002-8DFF-469A-8BAD-CF8D88800A0D}"/>
              </a:ext>
            </a:extLst>
          </p:cNvPr>
          <p:cNvCxnSpPr>
            <a:cxnSpLocks/>
            <a:stCxn id="50" idx="0"/>
            <a:endCxn id="52" idx="3"/>
          </p:cNvCxnSpPr>
          <p:nvPr/>
        </p:nvCxnSpPr>
        <p:spPr>
          <a:xfrm rot="16200000" flipV="1">
            <a:off x="7674342" y="4953729"/>
            <a:ext cx="578345" cy="1154119"/>
          </a:xfrm>
          <a:prstGeom prst="bentConnector3">
            <a:avLst>
              <a:gd name="adj1" fmla="val 50000"/>
            </a:avLst>
          </a:prstGeom>
          <a:ln w="19050">
            <a:solidFill>
              <a:schemeClr val="tx1"/>
            </a:solidFill>
            <a:headEnd type="none" w="lg" len="lg"/>
            <a:tailEnd type="none" w="sm" len="sm"/>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C5B07ED4-B4C4-4444-B314-FA48C31C9746}"/>
              </a:ext>
            </a:extLst>
          </p:cNvPr>
          <p:cNvCxnSpPr>
            <a:cxnSpLocks/>
            <a:stCxn id="48" idx="3"/>
            <a:endCxn id="55" idx="1"/>
          </p:cNvCxnSpPr>
          <p:nvPr/>
        </p:nvCxnSpPr>
        <p:spPr>
          <a:xfrm>
            <a:off x="8587919" y="4301567"/>
            <a:ext cx="526122" cy="6274"/>
          </a:xfrm>
          <a:prstGeom prst="straightConnector1">
            <a:avLst/>
          </a:prstGeom>
          <a:ln w="19050">
            <a:solidFill>
              <a:schemeClr val="tx1"/>
            </a:solidFill>
            <a:headEnd type="none" w="lg" len="lg"/>
            <a:tailEnd type="arrow" w="med" len="sm"/>
          </a:ln>
        </p:spPr>
        <p:style>
          <a:lnRef idx="1">
            <a:schemeClr val="accent1"/>
          </a:lnRef>
          <a:fillRef idx="0">
            <a:schemeClr val="accent1"/>
          </a:fillRef>
          <a:effectRef idx="0">
            <a:schemeClr val="accent1"/>
          </a:effectRef>
          <a:fontRef idx="minor">
            <a:schemeClr val="tx1"/>
          </a:fontRef>
        </p:style>
      </p:cxnSp>
      <p:graphicFrame>
        <p:nvGraphicFramePr>
          <p:cNvPr id="55" name="Table 12">
            <a:extLst>
              <a:ext uri="{FF2B5EF4-FFF2-40B4-BE49-F238E27FC236}">
                <a16:creationId xmlns:a16="http://schemas.microsoft.com/office/drawing/2014/main" id="{055FDBBA-83FA-41A6-95A7-6A2397397A56}"/>
              </a:ext>
            </a:extLst>
          </p:cNvPr>
          <p:cNvGraphicFramePr>
            <a:graphicFrameLocks noGrp="1"/>
          </p:cNvGraphicFramePr>
          <p:nvPr>
            <p:extLst>
              <p:ext uri="{D42A27DB-BD31-4B8C-83A1-F6EECF244321}">
                <p14:modId xmlns:p14="http://schemas.microsoft.com/office/powerpoint/2010/main" val="2717781903"/>
              </p:ext>
            </p:extLst>
          </p:nvPr>
        </p:nvGraphicFramePr>
        <p:xfrm>
          <a:off x="9114041" y="4155441"/>
          <a:ext cx="1574280" cy="304800"/>
        </p:xfrm>
        <a:graphic>
          <a:graphicData uri="http://schemas.openxmlformats.org/drawingml/2006/table">
            <a:tbl>
              <a:tblPr firstRow="1" bandRow="1">
                <a:tableStyleId>{2D5ABB26-0587-4C30-8999-92F81FD0307C}</a:tableStyleId>
              </a:tblPr>
              <a:tblGrid>
                <a:gridCol w="1574280">
                  <a:extLst>
                    <a:ext uri="{9D8B030D-6E8A-4147-A177-3AD203B41FA5}">
                      <a16:colId xmlns:a16="http://schemas.microsoft.com/office/drawing/2014/main" val="3580363858"/>
                    </a:ext>
                  </a:extLst>
                </a:gridCol>
              </a:tblGrid>
              <a:tr h="304800">
                <a:tc>
                  <a:txBody>
                    <a:bodyPr/>
                    <a:lstStyle/>
                    <a:p>
                      <a:pPr algn="ctr"/>
                      <a:r>
                        <a:rPr lang="en-GB" sz="1050" i="0" noProof="0" dirty="0">
                          <a:solidFill>
                            <a:schemeClr val="tx1"/>
                          </a:solidFill>
                        </a:rPr>
                        <a:t>End User Experience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2445420"/>
                  </a:ext>
                </a:extLst>
              </a:tr>
            </a:tbl>
          </a:graphicData>
        </a:graphic>
      </p:graphicFrame>
      <p:sp>
        <p:nvSpPr>
          <p:cNvPr id="6" name="Rectangle 74">
            <a:extLst>
              <a:ext uri="{FF2B5EF4-FFF2-40B4-BE49-F238E27FC236}">
                <a16:creationId xmlns:a16="http://schemas.microsoft.com/office/drawing/2014/main" id="{92FD7094-0201-D72B-22B9-74F72B16BE12}"/>
              </a:ext>
            </a:extLst>
          </p:cNvPr>
          <p:cNvSpPr/>
          <p:nvPr/>
        </p:nvSpPr>
        <p:spPr>
          <a:xfrm>
            <a:off x="7858760" y="85734"/>
            <a:ext cx="2829561" cy="677108"/>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noProof="0" dirty="0">
                <a:solidFill>
                  <a:schemeClr val="accent4">
                    <a:lumMod val="50000"/>
                  </a:schemeClr>
                </a:solidFill>
              </a:rPr>
              <a:t>The Terminology document provides definitions and detailed class diagrams.</a:t>
            </a:r>
          </a:p>
        </p:txBody>
      </p:sp>
      <p:pic>
        <p:nvPicPr>
          <p:cNvPr id="5" name="Picture 4">
            <a:extLst>
              <a:ext uri="{FF2B5EF4-FFF2-40B4-BE49-F238E27FC236}">
                <a16:creationId xmlns:a16="http://schemas.microsoft.com/office/drawing/2014/main" id="{D7342673-9954-E022-2610-7B75AF6FDBDE}"/>
              </a:ext>
            </a:extLst>
          </p:cNvPr>
          <p:cNvPicPr>
            <a:picLocks noChangeAspect="1"/>
          </p:cNvPicPr>
          <p:nvPr/>
        </p:nvPicPr>
        <p:blipFill>
          <a:blip r:embed="rId3"/>
          <a:stretch>
            <a:fillRect/>
          </a:stretch>
        </p:blipFill>
        <p:spPr>
          <a:xfrm>
            <a:off x="8405745" y="1119636"/>
            <a:ext cx="2368972" cy="975291"/>
          </a:xfrm>
          <a:prstGeom prst="rect">
            <a:avLst/>
          </a:prstGeom>
        </p:spPr>
      </p:pic>
      <p:grpSp>
        <p:nvGrpSpPr>
          <p:cNvPr id="12" name="Group 11">
            <a:extLst>
              <a:ext uri="{FF2B5EF4-FFF2-40B4-BE49-F238E27FC236}">
                <a16:creationId xmlns:a16="http://schemas.microsoft.com/office/drawing/2014/main" id="{09EDF277-73C9-46AA-D2BC-B7215C3057A4}"/>
              </a:ext>
            </a:extLst>
          </p:cNvPr>
          <p:cNvGrpSpPr/>
          <p:nvPr/>
        </p:nvGrpSpPr>
        <p:grpSpPr>
          <a:xfrm>
            <a:off x="699436" y="6514010"/>
            <a:ext cx="8447307" cy="198000"/>
            <a:chOff x="1320609" y="3306903"/>
            <a:chExt cx="8447307" cy="198000"/>
          </a:xfrm>
        </p:grpSpPr>
        <p:sp>
          <p:nvSpPr>
            <p:cNvPr id="13" name="AutoShape 63">
              <a:extLst>
                <a:ext uri="{FF2B5EF4-FFF2-40B4-BE49-F238E27FC236}">
                  <a16:creationId xmlns:a16="http://schemas.microsoft.com/office/drawing/2014/main" id="{FF82858A-742B-A48E-87B3-818CB8A755C4}"/>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14" name="AutoShape 64">
              <a:extLst>
                <a:ext uri="{FF2B5EF4-FFF2-40B4-BE49-F238E27FC236}">
                  <a16:creationId xmlns:a16="http://schemas.microsoft.com/office/drawing/2014/main" id="{5A10A6A5-088F-84C8-7109-29B50BAB02D7}"/>
                </a:ext>
              </a:extLst>
            </p:cNvPr>
            <p:cNvSpPr>
              <a:spLocks noChangeArrowheads="1"/>
            </p:cNvSpPr>
            <p:nvPr/>
          </p:nvSpPr>
          <p:spPr bwMode="auto">
            <a:xfrm>
              <a:off x="4628222" y="3306903"/>
              <a:ext cx="313036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Theoretical foundation and modeling principles</a:t>
              </a:r>
            </a:p>
          </p:txBody>
        </p:sp>
        <p:sp>
          <p:nvSpPr>
            <p:cNvPr id="15" name="AutoShape 65">
              <a:extLst>
                <a:ext uri="{FF2B5EF4-FFF2-40B4-BE49-F238E27FC236}">
                  <a16:creationId xmlns:a16="http://schemas.microsoft.com/office/drawing/2014/main" id="{B5D64570-EF4A-8AFB-3D5D-9BB4DA81DB03}"/>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16" name="AutoShape 64">
              <a:extLst>
                <a:ext uri="{FF2B5EF4-FFF2-40B4-BE49-F238E27FC236}">
                  <a16:creationId xmlns:a16="http://schemas.microsoft.com/office/drawing/2014/main" id="{0C06930D-D2AF-E2FB-8166-9930B85C44DA}"/>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17" name="Slide Number Placeholder 3">
            <a:extLst>
              <a:ext uri="{FF2B5EF4-FFF2-40B4-BE49-F238E27FC236}">
                <a16:creationId xmlns:a16="http://schemas.microsoft.com/office/drawing/2014/main" id="{19F40AAA-C3BB-E009-3832-AA65F90C9ABA}"/>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33</a:t>
            </a:fld>
            <a:endParaRPr lang="en-GB" noProof="0" dirty="0"/>
          </a:p>
        </p:txBody>
      </p:sp>
    </p:spTree>
    <p:extLst>
      <p:ext uri="{BB962C8B-B14F-4D97-AF65-F5344CB8AC3E}">
        <p14:creationId xmlns:p14="http://schemas.microsoft.com/office/powerpoint/2010/main" val="3031664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BF043-A805-1DC2-C65A-3176C49994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1850D5-7298-82C7-1A1C-817BE5619BAF}"/>
              </a:ext>
            </a:extLst>
          </p:cNvPr>
          <p:cNvSpPr>
            <a:spLocks noGrp="1"/>
          </p:cNvSpPr>
          <p:nvPr>
            <p:ph type="title"/>
          </p:nvPr>
        </p:nvSpPr>
        <p:spPr/>
        <p:txBody>
          <a:bodyPr/>
          <a:lstStyle/>
          <a:p>
            <a:r>
              <a:rPr lang="en-GB" noProof="0" dirty="0"/>
              <a:t>About touchpoint  category</a:t>
            </a:r>
          </a:p>
        </p:txBody>
      </p:sp>
      <p:sp>
        <p:nvSpPr>
          <p:cNvPr id="16" name="Content Placeholder 15">
            <a:extLst>
              <a:ext uri="{FF2B5EF4-FFF2-40B4-BE49-F238E27FC236}">
                <a16:creationId xmlns:a16="http://schemas.microsoft.com/office/drawing/2014/main" id="{78788BB1-8F9D-7235-6210-C14943EABE31}"/>
              </a:ext>
            </a:extLst>
          </p:cNvPr>
          <p:cNvSpPr>
            <a:spLocks noGrp="1"/>
          </p:cNvSpPr>
          <p:nvPr>
            <p:ph idx="1"/>
          </p:nvPr>
        </p:nvSpPr>
        <p:spPr>
          <a:xfrm>
            <a:off x="696913" y="1483360"/>
            <a:ext cx="8835175" cy="4412615"/>
          </a:xfrm>
        </p:spPr>
        <p:txBody>
          <a:bodyPr vert="horz" lIns="0" tIns="0" rIns="0" bIns="0" rtlCol="0" anchor="t">
            <a:noAutofit/>
          </a:bodyPr>
          <a:lstStyle/>
          <a:p>
            <a:r>
              <a:rPr lang="en-GB" noProof="0" dirty="0"/>
              <a:t>Touchpoints can be classified according to their </a:t>
            </a:r>
            <a:r>
              <a:rPr lang="en-GB" b="1" noProof="0" dirty="0"/>
              <a:t>function </a:t>
            </a:r>
            <a:r>
              <a:rPr lang="en-GB" noProof="0" dirty="0"/>
              <a:t>in the journey, making it easier to focus on specific aspects.</a:t>
            </a:r>
          </a:p>
          <a:p>
            <a:r>
              <a:rPr lang="en-GB" dirty="0"/>
              <a:t>The categories are intentionally generic and can be applied across different service domains.</a:t>
            </a:r>
            <a:endParaRPr lang="en-GB" noProof="0" dirty="0"/>
          </a:p>
          <a:p>
            <a:r>
              <a:rPr lang="en-GB" noProof="0" dirty="0"/>
              <a:t>CJML defines 11 categories.</a:t>
            </a:r>
          </a:p>
          <a:p>
            <a:pPr lvl="1" fontAlgn="t">
              <a:lnSpc>
                <a:spcPct val="100000"/>
              </a:lnSpc>
              <a:spcAft>
                <a:spcPts val="200"/>
              </a:spcAft>
              <a:buFont typeface="+mj-lt"/>
              <a:buAutoNum type="arabicPeriod"/>
            </a:pPr>
            <a:r>
              <a:rPr lang="en-GB" sz="1600" b="1" noProof="0" dirty="0"/>
              <a:t>Core encounter: </a:t>
            </a:r>
            <a:r>
              <a:rPr lang="en-GB" sz="1600" noProof="0" dirty="0"/>
              <a:t>			The main value-creating step</a:t>
            </a:r>
          </a:p>
          <a:p>
            <a:pPr lvl="1" fontAlgn="t">
              <a:lnSpc>
                <a:spcPct val="100000"/>
              </a:lnSpc>
              <a:spcAft>
                <a:spcPts val="200"/>
              </a:spcAft>
              <a:buFont typeface="+mj-lt"/>
              <a:buAutoNum type="arabicPeriod"/>
            </a:pPr>
            <a:r>
              <a:rPr lang="en-GB" sz="1600" noProof="0" dirty="0"/>
              <a:t>Supportive encounter &amp; handover: 	Supporting activity or transfer of responsibility</a:t>
            </a:r>
          </a:p>
          <a:p>
            <a:pPr lvl="1" fontAlgn="t">
              <a:lnSpc>
                <a:spcPct val="100000"/>
              </a:lnSpc>
              <a:spcAft>
                <a:spcPts val="200"/>
              </a:spcAft>
              <a:buFont typeface="+mj-lt"/>
              <a:buAutoNum type="arabicPeriod"/>
            </a:pPr>
            <a:r>
              <a:rPr lang="en-GB" sz="1600" noProof="0" dirty="0"/>
              <a:t>Confirmation: 			Something is confirmed</a:t>
            </a:r>
          </a:p>
          <a:p>
            <a:pPr lvl="1" indent="-360045" fontAlgn="t">
              <a:lnSpc>
                <a:spcPct val="100000"/>
              </a:lnSpc>
              <a:spcAft>
                <a:spcPts val="200"/>
              </a:spcAft>
              <a:buFont typeface="+mj-lt"/>
              <a:buAutoNum type="arabicPeriod"/>
            </a:pPr>
            <a:r>
              <a:rPr lang="en-GB" sz="1600" noProof="0" dirty="0"/>
              <a:t>Status update:			Something has changed </a:t>
            </a:r>
          </a:p>
          <a:p>
            <a:pPr lvl="1" fontAlgn="t">
              <a:lnSpc>
                <a:spcPct val="100000"/>
              </a:lnSpc>
              <a:spcAft>
                <a:spcPts val="200"/>
              </a:spcAft>
              <a:buFont typeface="+mj-lt"/>
              <a:buAutoNum type="arabicPeriod"/>
            </a:pPr>
            <a:r>
              <a:rPr lang="en-GB" sz="1600" noProof="0" dirty="0"/>
              <a:t>Notification: 			Something is available </a:t>
            </a:r>
          </a:p>
          <a:p>
            <a:pPr lvl="1" fontAlgn="t">
              <a:lnSpc>
                <a:spcPct val="100000"/>
              </a:lnSpc>
              <a:spcAft>
                <a:spcPts val="200"/>
              </a:spcAft>
              <a:buFont typeface="+mj-lt"/>
              <a:buAutoNum type="arabicPeriod"/>
            </a:pPr>
            <a:r>
              <a:rPr lang="en-GB" sz="1600" noProof="0" dirty="0"/>
              <a:t>Reminder: 				Don't forget</a:t>
            </a:r>
          </a:p>
          <a:p>
            <a:pPr lvl="1" fontAlgn="t">
              <a:lnSpc>
                <a:spcPct val="100000"/>
              </a:lnSpc>
              <a:spcAft>
                <a:spcPts val="200"/>
              </a:spcAft>
              <a:buFont typeface="+mj-lt"/>
              <a:buAutoNum type="arabicPeriod"/>
            </a:pPr>
            <a:r>
              <a:rPr lang="en-GB" sz="1600" noProof="0" dirty="0"/>
              <a:t>Inquiry: 				A question is asked</a:t>
            </a:r>
          </a:p>
          <a:p>
            <a:pPr lvl="1" fontAlgn="t">
              <a:lnSpc>
                <a:spcPct val="100000"/>
              </a:lnSpc>
              <a:spcAft>
                <a:spcPts val="200"/>
              </a:spcAft>
              <a:buFont typeface="+mj-lt"/>
              <a:buAutoNum type="arabicPeriod"/>
            </a:pPr>
            <a:r>
              <a:rPr lang="en-GB" sz="1600" noProof="0" dirty="0"/>
              <a:t>Instruction: 				What to do</a:t>
            </a:r>
          </a:p>
          <a:p>
            <a:pPr lvl="1" fontAlgn="t">
              <a:lnSpc>
                <a:spcPct val="100000"/>
              </a:lnSpc>
              <a:spcAft>
                <a:spcPts val="200"/>
              </a:spcAft>
              <a:buFont typeface="+mj-lt"/>
              <a:buAutoNum type="arabicPeriod"/>
            </a:pPr>
            <a:r>
              <a:rPr lang="en-GB" sz="1600" noProof="0" dirty="0"/>
              <a:t>Authentication &amp; authorization: 		Prove who you are</a:t>
            </a:r>
          </a:p>
          <a:p>
            <a:pPr lvl="1" fontAlgn="t">
              <a:lnSpc>
                <a:spcPct val="100000"/>
              </a:lnSpc>
              <a:spcAft>
                <a:spcPts val="200"/>
              </a:spcAft>
              <a:buFont typeface="+mj-lt"/>
              <a:buAutoNum type="arabicPeriod"/>
            </a:pPr>
            <a:r>
              <a:rPr lang="en-GB" sz="1600" noProof="0" dirty="0"/>
              <a:t>Payment or financial interaction: 		Money changes hands</a:t>
            </a:r>
          </a:p>
          <a:p>
            <a:pPr lvl="1" fontAlgn="t">
              <a:lnSpc>
                <a:spcPct val="100000"/>
              </a:lnSpc>
              <a:spcAft>
                <a:spcPts val="200"/>
              </a:spcAft>
              <a:buFont typeface="+mj-lt"/>
              <a:buAutoNum type="arabicPeriod"/>
            </a:pPr>
            <a:r>
              <a:rPr lang="en-GB" sz="1600" noProof="0" dirty="0"/>
              <a:t>Other: 				None of the above</a:t>
            </a:r>
          </a:p>
          <a:p>
            <a:endParaRPr lang="en-GB" noProof="0" dirty="0"/>
          </a:p>
          <a:p>
            <a:endParaRPr lang="en-GB" noProof="0" dirty="0"/>
          </a:p>
        </p:txBody>
      </p:sp>
      <p:sp>
        <p:nvSpPr>
          <p:cNvPr id="15" name="Slide Number Placeholder 3">
            <a:extLst>
              <a:ext uri="{FF2B5EF4-FFF2-40B4-BE49-F238E27FC236}">
                <a16:creationId xmlns:a16="http://schemas.microsoft.com/office/drawing/2014/main" id="{2B0D8881-D2CD-84E1-A7A5-D6B9AEAD46C0}"/>
              </a:ext>
            </a:extLst>
          </p:cNvPr>
          <p:cNvSpPr>
            <a:spLocks noGrp="1"/>
          </p:cNvSpPr>
          <p:nvPr>
            <p:ph type="sldNum" sz="quarter" idx="12"/>
          </p:nvPr>
        </p:nvSpPr>
        <p:spPr/>
        <p:txBody>
          <a:bodyPr/>
          <a:lstStyle/>
          <a:p>
            <a:fld id="{23AA811B-2EBD-4900-905E-5BE206449611}" type="slidenum">
              <a:rPr lang="en-GB" noProof="0" smtClean="0"/>
              <a:pPr/>
              <a:t>34</a:t>
            </a:fld>
            <a:endParaRPr lang="en-GB" noProof="0" dirty="0"/>
          </a:p>
        </p:txBody>
      </p:sp>
      <p:grpSp>
        <p:nvGrpSpPr>
          <p:cNvPr id="10" name="Group 9">
            <a:extLst>
              <a:ext uri="{FF2B5EF4-FFF2-40B4-BE49-F238E27FC236}">
                <a16:creationId xmlns:a16="http://schemas.microsoft.com/office/drawing/2014/main" id="{9A4957D9-23A1-9A89-24BF-1F7648F63106}"/>
              </a:ext>
            </a:extLst>
          </p:cNvPr>
          <p:cNvGrpSpPr/>
          <p:nvPr/>
        </p:nvGrpSpPr>
        <p:grpSpPr>
          <a:xfrm>
            <a:off x="699436" y="6514010"/>
            <a:ext cx="8447307" cy="198000"/>
            <a:chOff x="1320609" y="3306903"/>
            <a:chExt cx="8447307" cy="198000"/>
          </a:xfrm>
        </p:grpSpPr>
        <p:sp>
          <p:nvSpPr>
            <p:cNvPr id="11" name="AutoShape 63">
              <a:extLst>
                <a:ext uri="{FF2B5EF4-FFF2-40B4-BE49-F238E27FC236}">
                  <a16:creationId xmlns:a16="http://schemas.microsoft.com/office/drawing/2014/main" id="{9C0F7B6D-DC68-C006-73A9-1F5B5D88D9ED}"/>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12" name="AutoShape 64">
              <a:extLst>
                <a:ext uri="{FF2B5EF4-FFF2-40B4-BE49-F238E27FC236}">
                  <a16:creationId xmlns:a16="http://schemas.microsoft.com/office/drawing/2014/main" id="{C897F9EF-BEB2-3D28-F151-C0A1856F89C6}"/>
                </a:ext>
              </a:extLst>
            </p:cNvPr>
            <p:cNvSpPr>
              <a:spLocks noChangeArrowheads="1"/>
            </p:cNvSpPr>
            <p:nvPr/>
          </p:nvSpPr>
          <p:spPr bwMode="auto">
            <a:xfrm>
              <a:off x="4628222" y="3306903"/>
              <a:ext cx="313036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Theoretical foundation and modeling principles</a:t>
              </a:r>
            </a:p>
          </p:txBody>
        </p:sp>
        <p:sp>
          <p:nvSpPr>
            <p:cNvPr id="13" name="AutoShape 65">
              <a:extLst>
                <a:ext uri="{FF2B5EF4-FFF2-40B4-BE49-F238E27FC236}">
                  <a16:creationId xmlns:a16="http://schemas.microsoft.com/office/drawing/2014/main" id="{0F2E8689-D15A-3E23-81CF-B6A442F6A6E4}"/>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14" name="AutoShape 64">
              <a:extLst>
                <a:ext uri="{FF2B5EF4-FFF2-40B4-BE49-F238E27FC236}">
                  <a16:creationId xmlns:a16="http://schemas.microsoft.com/office/drawing/2014/main" id="{954BE14C-6F69-05C9-18F4-D94F6D1C9593}"/>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4" name="TextBox 3">
            <a:extLst>
              <a:ext uri="{FF2B5EF4-FFF2-40B4-BE49-F238E27FC236}">
                <a16:creationId xmlns:a16="http://schemas.microsoft.com/office/drawing/2014/main" id="{9BC53801-D2D8-8D88-E06A-98DDE1362CB8}"/>
              </a:ext>
            </a:extLst>
          </p:cNvPr>
          <p:cNvSpPr txBox="1"/>
          <p:nvPr/>
        </p:nvSpPr>
        <p:spPr>
          <a:xfrm>
            <a:off x="9146743" y="100251"/>
            <a:ext cx="1668651" cy="861774"/>
          </a:xfrm>
          <a:prstGeom prst="rect">
            <a:avLst/>
          </a:prstGeom>
          <a:noFill/>
        </p:spPr>
        <p:txBody>
          <a:bodyPr wrap="square">
            <a:spAutoFit/>
          </a:bodyPr>
          <a:lstStyle/>
          <a:p>
            <a:r>
              <a:rPr lang="en-GB" sz="1400" kern="0" dirty="0">
                <a:solidFill>
                  <a:schemeClr val="accent4">
                    <a:lumMod val="50000"/>
                  </a:schemeClr>
                </a:solidFill>
              </a:rPr>
              <a:t>💡</a:t>
            </a:r>
          </a:p>
          <a:p>
            <a:r>
              <a:rPr lang="en-GB" sz="1200" kern="0" dirty="0">
                <a:solidFill>
                  <a:schemeClr val="accent4">
                    <a:lumMod val="50000"/>
                  </a:schemeClr>
                </a:solidFill>
              </a:rPr>
              <a:t>Full definitions are provided in the CJML Terminology module.</a:t>
            </a:r>
            <a:endParaRPr lang="en-GB" dirty="0"/>
          </a:p>
        </p:txBody>
      </p:sp>
    </p:spTree>
    <p:extLst>
      <p:ext uri="{BB962C8B-B14F-4D97-AF65-F5344CB8AC3E}">
        <p14:creationId xmlns:p14="http://schemas.microsoft.com/office/powerpoint/2010/main" val="21008650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Granularity and precision</a:t>
            </a:r>
          </a:p>
        </p:txBody>
      </p:sp>
      <p:sp>
        <p:nvSpPr>
          <p:cNvPr id="3" name="Content Placeholder 2"/>
          <p:cNvSpPr>
            <a:spLocks noGrp="1"/>
          </p:cNvSpPr>
          <p:nvPr>
            <p:ph idx="1"/>
          </p:nvPr>
        </p:nvSpPr>
        <p:spPr>
          <a:xfrm>
            <a:off x="696914" y="1483360"/>
            <a:ext cx="7512366" cy="4412615"/>
          </a:xfrm>
        </p:spPr>
        <p:txBody>
          <a:bodyPr>
            <a:noAutofit/>
          </a:bodyPr>
          <a:lstStyle/>
          <a:p>
            <a:r>
              <a:rPr lang="en-GB" sz="1600" dirty="0"/>
              <a:t>Service processes consist of activities that can be broken down into increasingly detailed steps, making it necessary to decide which steps should be represented in the model.</a:t>
            </a:r>
          </a:p>
          <a:p>
            <a:r>
              <a:rPr lang="en-GB" sz="1600" dirty="0"/>
              <a:t>The general rule is to divide the process into touchpoints representing </a:t>
            </a:r>
            <a:r>
              <a:rPr lang="en-GB" sz="1600" b="1" dirty="0"/>
              <a:t>the smallest meaningful unit of content</a:t>
            </a:r>
            <a:r>
              <a:rPr lang="en-GB" sz="1600" dirty="0"/>
              <a:t>, taking the purpose of the modeling into account.</a:t>
            </a:r>
          </a:p>
          <a:p>
            <a:r>
              <a:rPr lang="en-GB" sz="1600" dirty="0"/>
              <a:t>A new touchpoint is created whenever one of the following attributes changes:</a:t>
            </a:r>
            <a:endParaRPr lang="en-GB" sz="1600" noProof="0" dirty="0"/>
          </a:p>
          <a:p>
            <a:pPr lvl="1"/>
            <a:r>
              <a:rPr lang="en-GB" sz="1400" noProof="0" dirty="0"/>
              <a:t>The actor changes (for example, in air travel, when moving from the check-in desk to the security check, a new person approaches the </a:t>
            </a:r>
            <a:r>
              <a:rPr lang="en-GB" sz="1400" noProof="0" dirty="0" err="1"/>
              <a:t>traveler</a:t>
            </a:r>
            <a:r>
              <a:rPr lang="en-GB" sz="1400" noProof="0" dirty="0"/>
              <a:t>)</a:t>
            </a:r>
          </a:p>
          <a:p>
            <a:pPr lvl="1"/>
            <a:r>
              <a:rPr lang="en-GB" sz="1400" noProof="0" dirty="0"/>
              <a:t>The communication channel changes (or the device used by the end user)</a:t>
            </a:r>
          </a:p>
          <a:p>
            <a:pPr lvl="1"/>
            <a:r>
              <a:rPr lang="en-GB" sz="1400" noProof="0" dirty="0"/>
              <a:t>The direction of the message flow changes</a:t>
            </a:r>
          </a:p>
          <a:p>
            <a:r>
              <a:rPr lang="en-GB" sz="1600" dirty="0"/>
              <a:t>Modeling always involves simplification. For example, a phone call involves many detailed steps that are normally irrelevant to the model, such as holding the phone to the ear.</a:t>
            </a:r>
          </a:p>
          <a:p>
            <a:r>
              <a:rPr lang="en-GB" sz="1600" dirty="0"/>
              <a:t>The appropriate granularity depends on the purpose of the analysis. </a:t>
            </a:r>
            <a:r>
              <a:rPr lang="en-GB" sz="1600" dirty="0" err="1"/>
              <a:t>Dialing</a:t>
            </a:r>
            <a:r>
              <a:rPr lang="en-GB" sz="1600" dirty="0"/>
              <a:t> a telephone number may normally be omitted, but could be essential when </a:t>
            </a:r>
            <a:r>
              <a:rPr lang="en-GB" sz="1600" dirty="0" err="1"/>
              <a:t>analyzing</a:t>
            </a:r>
            <a:r>
              <a:rPr lang="en-GB" sz="1600" dirty="0"/>
              <a:t> an emergency service.</a:t>
            </a:r>
            <a:endParaRPr lang="en-GB" sz="1600" noProof="0" dirty="0"/>
          </a:p>
        </p:txBody>
      </p:sp>
      <p:sp>
        <p:nvSpPr>
          <p:cNvPr id="48" name="TextBox 47"/>
          <p:cNvSpPr txBox="1"/>
          <p:nvPr/>
        </p:nvSpPr>
        <p:spPr>
          <a:xfrm>
            <a:off x="8707119" y="1487261"/>
            <a:ext cx="3149750" cy="1733459"/>
          </a:xfrm>
          <a:prstGeom prst="rect">
            <a:avLst/>
          </a:prstGeom>
          <a:solidFill>
            <a:srgbClr val="DCE6F2"/>
          </a:solidFill>
          <a:ln>
            <a:solidFill>
              <a:srgbClr val="DCE6F2"/>
            </a:solidFill>
          </a:ln>
        </p:spPr>
        <p:txBody>
          <a:bodyPr wrap="square" rtlCol="0">
            <a:noAutofit/>
          </a:bodyPr>
          <a:lstStyle/>
          <a:p>
            <a:r>
              <a:rPr lang="en-GB" sz="1200" b="1" dirty="0"/>
              <a:t>How much detail? </a:t>
            </a:r>
            <a:r>
              <a:rPr lang="en-GB" sz="1200" dirty="0"/>
              <a:t>In an end-to-end analysis of an online shopping experience, every click does not need to be </a:t>
            </a:r>
            <a:r>
              <a:rPr lang="en-GB" sz="1200" dirty="0" err="1"/>
              <a:t>modeled</a:t>
            </a:r>
            <a:r>
              <a:rPr lang="en-GB" sz="1200" dirty="0"/>
              <a:t> as a separate touchpoint. For example, many individual clicks may be grouped into broader touchpoints such as browsing, adding to cart, and completing the order. In a conversion analysis, however, the detailed click path may be the main focus.</a:t>
            </a:r>
            <a:endParaRPr lang="en-GB" sz="1100" noProof="0" dirty="0"/>
          </a:p>
        </p:txBody>
      </p:sp>
      <p:sp>
        <p:nvSpPr>
          <p:cNvPr id="49" name="TextBox 48"/>
          <p:cNvSpPr txBox="1"/>
          <p:nvPr/>
        </p:nvSpPr>
        <p:spPr>
          <a:xfrm>
            <a:off x="8707120" y="3464560"/>
            <a:ext cx="3149749" cy="2950912"/>
          </a:xfrm>
          <a:prstGeom prst="rect">
            <a:avLst/>
          </a:prstGeom>
          <a:solidFill>
            <a:srgbClr val="DCE6F2"/>
          </a:solidFill>
          <a:ln>
            <a:solidFill>
              <a:srgbClr val="DCE6F2"/>
            </a:solidFill>
          </a:ln>
        </p:spPr>
        <p:txBody>
          <a:bodyPr wrap="square" rtlCol="0">
            <a:noAutofit/>
          </a:bodyPr>
          <a:lstStyle/>
          <a:p>
            <a:pPr>
              <a:spcAft>
                <a:spcPts val="900"/>
              </a:spcAft>
            </a:pPr>
            <a:r>
              <a:rPr lang="en-GB" sz="1200" b="1" noProof="0" dirty="0"/>
              <a:t>Relevance depends on the analysis: </a:t>
            </a:r>
            <a:br>
              <a:rPr lang="en-GB" sz="1200" b="1" noProof="0" dirty="0"/>
            </a:br>
            <a:r>
              <a:rPr lang="en-GB" sz="1200" noProof="0" dirty="0"/>
              <a:t>A visit to the doctor involves many actions. Which ones should be </a:t>
            </a:r>
            <a:r>
              <a:rPr lang="en-GB" sz="1200" noProof="0" dirty="0" err="1"/>
              <a:t>modeled</a:t>
            </a:r>
            <a:r>
              <a:rPr lang="en-GB" sz="1200" noProof="0" dirty="0"/>
              <a:t> depends on the purpose of the analysis.</a:t>
            </a:r>
          </a:p>
          <a:p>
            <a:pPr lvl="0"/>
            <a:r>
              <a:rPr lang="en-GB" sz="1200" noProof="0" dirty="0">
                <a:solidFill>
                  <a:prstClr val="black"/>
                </a:solidFill>
              </a:rPr>
              <a:t>Often included: </a:t>
            </a:r>
          </a:p>
          <a:p>
            <a:pPr marL="285750" indent="-193675">
              <a:buFont typeface="Arial" panose="020B0604020202020204" pitchFamily="34" charset="0"/>
              <a:buChar char="•"/>
            </a:pPr>
            <a:r>
              <a:rPr lang="en-GB" sz="1200" noProof="0" dirty="0">
                <a:solidFill>
                  <a:prstClr val="black"/>
                </a:solidFill>
              </a:rPr>
              <a:t>Making the appointment</a:t>
            </a:r>
          </a:p>
          <a:p>
            <a:pPr marL="285750" indent="-193675">
              <a:buFont typeface="Arial" panose="020B0604020202020204" pitchFamily="34" charset="0"/>
              <a:buChar char="•"/>
            </a:pPr>
            <a:r>
              <a:rPr lang="en-GB" sz="1200" noProof="0" dirty="0">
                <a:solidFill>
                  <a:prstClr val="black"/>
                </a:solidFill>
              </a:rPr>
              <a:t>The doctor's examination and outcome</a:t>
            </a:r>
            <a:endParaRPr lang="en-GB" sz="1600" noProof="0" dirty="0"/>
          </a:p>
          <a:p>
            <a:pPr lvl="0"/>
            <a:endParaRPr lang="en-GB" sz="1200" noProof="0" dirty="0">
              <a:solidFill>
                <a:prstClr val="black"/>
              </a:solidFill>
            </a:endParaRPr>
          </a:p>
          <a:p>
            <a:pPr lvl="0"/>
            <a:r>
              <a:rPr lang="en-GB" sz="1200" noProof="0" dirty="0">
                <a:solidFill>
                  <a:prstClr val="black"/>
                </a:solidFill>
              </a:rPr>
              <a:t>Sometimes relevant:</a:t>
            </a:r>
          </a:p>
          <a:p>
            <a:pPr marL="285750" indent="-193675">
              <a:buFont typeface="Arial" panose="020B0604020202020204" pitchFamily="34" charset="0"/>
              <a:buChar char="•"/>
            </a:pPr>
            <a:r>
              <a:rPr lang="en-GB" sz="1100" noProof="0" dirty="0"/>
              <a:t>Registration upon arrival </a:t>
            </a:r>
          </a:p>
          <a:p>
            <a:pPr marL="285750" indent="-193675">
              <a:buFont typeface="Arial" panose="020B0604020202020204" pitchFamily="34" charset="0"/>
              <a:buChar char="•"/>
            </a:pPr>
            <a:r>
              <a:rPr lang="en-GB" sz="1100" noProof="0" dirty="0"/>
              <a:t>Payment </a:t>
            </a:r>
          </a:p>
          <a:p>
            <a:pPr marL="92075"/>
            <a:endParaRPr lang="en-GB" sz="1100" noProof="0" dirty="0">
              <a:solidFill>
                <a:prstClr val="black"/>
              </a:solidFill>
            </a:endParaRPr>
          </a:p>
          <a:p>
            <a:r>
              <a:rPr lang="en-GB" sz="1200" noProof="0" dirty="0"/>
              <a:t>Usually omitted:</a:t>
            </a:r>
          </a:p>
          <a:p>
            <a:pPr marL="285750" indent="-193675">
              <a:buFont typeface="Arial" panose="020B0604020202020204" pitchFamily="34" charset="0"/>
              <a:buChar char="•"/>
            </a:pPr>
            <a:r>
              <a:rPr lang="en-GB" sz="1100" noProof="0" dirty="0"/>
              <a:t>Transportation to the doctor’s office</a:t>
            </a:r>
          </a:p>
          <a:p>
            <a:pPr marL="285750" indent="-193675">
              <a:buFont typeface="Arial" panose="020B0604020202020204" pitchFamily="34" charset="0"/>
              <a:buChar char="•"/>
            </a:pPr>
            <a:r>
              <a:rPr lang="en-GB" sz="1100" noProof="0" dirty="0"/>
              <a:t>Opening the door to the doctor’s office</a:t>
            </a:r>
          </a:p>
        </p:txBody>
      </p:sp>
      <p:sp>
        <p:nvSpPr>
          <p:cNvPr id="7" name="Rectangle 6">
            <a:extLst>
              <a:ext uri="{FF2B5EF4-FFF2-40B4-BE49-F238E27FC236}">
                <a16:creationId xmlns:a16="http://schemas.microsoft.com/office/drawing/2014/main" id="{DD63D352-8F8E-45A8-B2A7-1973A377A34B}"/>
              </a:ext>
            </a:extLst>
          </p:cNvPr>
          <p:cNvSpPr/>
          <p:nvPr/>
        </p:nvSpPr>
        <p:spPr>
          <a:xfrm>
            <a:off x="7228840" y="130334"/>
            <a:ext cx="3708400" cy="1046440"/>
          </a:xfrm>
          <a:prstGeom prst="rect">
            <a:avLst/>
          </a:prstGeom>
          <a:noFill/>
        </p:spPr>
        <p:txBody>
          <a:bodyPr wrap="square" rtlCol="0">
            <a:spAutoFit/>
          </a:bodyPr>
          <a:lstStyle/>
          <a:p>
            <a:r>
              <a:rPr lang="en-GB" sz="1400" kern="0" dirty="0">
                <a:solidFill>
                  <a:schemeClr val="accent4">
                    <a:lumMod val="50000"/>
                  </a:schemeClr>
                </a:solidFill>
              </a:rPr>
              <a:t>💡</a:t>
            </a:r>
          </a:p>
          <a:p>
            <a:r>
              <a:rPr lang="en-GB" sz="1200" kern="0" noProof="0" dirty="0">
                <a:solidFill>
                  <a:schemeClr val="accent4">
                    <a:lumMod val="50000"/>
                  </a:schemeClr>
                </a:solidFill>
              </a:rPr>
              <a:t>CJML supports abstraction through journey phases, for example: before the journey, during the journey, and after the journey. More information can be found in the Terminology and Visual Notation modules. </a:t>
            </a:r>
          </a:p>
        </p:txBody>
      </p:sp>
      <p:grpSp>
        <p:nvGrpSpPr>
          <p:cNvPr id="16" name="Group 15">
            <a:extLst>
              <a:ext uri="{FF2B5EF4-FFF2-40B4-BE49-F238E27FC236}">
                <a16:creationId xmlns:a16="http://schemas.microsoft.com/office/drawing/2014/main" id="{94647237-AEAF-6066-1CEE-CF763E9FF0A3}"/>
              </a:ext>
            </a:extLst>
          </p:cNvPr>
          <p:cNvGrpSpPr/>
          <p:nvPr/>
        </p:nvGrpSpPr>
        <p:grpSpPr>
          <a:xfrm>
            <a:off x="699436" y="6514010"/>
            <a:ext cx="8447307" cy="198000"/>
            <a:chOff x="1320609" y="3306903"/>
            <a:chExt cx="8447307" cy="198000"/>
          </a:xfrm>
        </p:grpSpPr>
        <p:sp>
          <p:nvSpPr>
            <p:cNvPr id="17" name="AutoShape 63">
              <a:extLst>
                <a:ext uri="{FF2B5EF4-FFF2-40B4-BE49-F238E27FC236}">
                  <a16:creationId xmlns:a16="http://schemas.microsoft.com/office/drawing/2014/main" id="{725E1229-88D8-4617-7842-2E740BF913CC}"/>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18" name="AutoShape 64">
              <a:extLst>
                <a:ext uri="{FF2B5EF4-FFF2-40B4-BE49-F238E27FC236}">
                  <a16:creationId xmlns:a16="http://schemas.microsoft.com/office/drawing/2014/main" id="{66AC0DBA-4C3D-6722-C292-8DF7A1CBF226}"/>
                </a:ext>
              </a:extLst>
            </p:cNvPr>
            <p:cNvSpPr>
              <a:spLocks noChangeArrowheads="1"/>
            </p:cNvSpPr>
            <p:nvPr/>
          </p:nvSpPr>
          <p:spPr bwMode="auto">
            <a:xfrm>
              <a:off x="4628222" y="3306903"/>
              <a:ext cx="313036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Theoretical foundation and modeling principles</a:t>
              </a:r>
            </a:p>
          </p:txBody>
        </p:sp>
        <p:sp>
          <p:nvSpPr>
            <p:cNvPr id="19" name="AutoShape 65">
              <a:extLst>
                <a:ext uri="{FF2B5EF4-FFF2-40B4-BE49-F238E27FC236}">
                  <a16:creationId xmlns:a16="http://schemas.microsoft.com/office/drawing/2014/main" id="{78C3E706-42F7-5CA8-B07D-72BD49ED3ACE}"/>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20" name="AutoShape 64">
              <a:extLst>
                <a:ext uri="{FF2B5EF4-FFF2-40B4-BE49-F238E27FC236}">
                  <a16:creationId xmlns:a16="http://schemas.microsoft.com/office/drawing/2014/main" id="{7BB1EB4E-5144-0067-24BC-435274F33414}"/>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21" name="Slide Number Placeholder 3">
            <a:extLst>
              <a:ext uri="{FF2B5EF4-FFF2-40B4-BE49-F238E27FC236}">
                <a16:creationId xmlns:a16="http://schemas.microsoft.com/office/drawing/2014/main" id="{ECFC2400-BB87-6CDF-9B86-BE4BAB5AC7D1}"/>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35</a:t>
            </a:fld>
            <a:endParaRPr lang="en-GB" noProof="0" dirty="0"/>
          </a:p>
        </p:txBody>
      </p:sp>
    </p:spTree>
    <p:extLst>
      <p:ext uri="{BB962C8B-B14F-4D97-AF65-F5344CB8AC3E}">
        <p14:creationId xmlns:p14="http://schemas.microsoft.com/office/powerpoint/2010/main" val="3176311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EE8DD"/>
        </a:solidFill>
        <a:effectLst/>
      </p:bgPr>
    </p:bg>
    <p:spTree>
      <p:nvGrpSpPr>
        <p:cNvPr id="1" name="">
          <a:extLst>
            <a:ext uri="{FF2B5EF4-FFF2-40B4-BE49-F238E27FC236}">
              <a16:creationId xmlns:a16="http://schemas.microsoft.com/office/drawing/2014/main" id="{C5DA4A0A-0DCC-5B0C-3130-040EB6576B3A}"/>
            </a:ext>
          </a:extLst>
        </p:cNvPr>
        <p:cNvGrpSpPr/>
        <p:nvPr/>
      </p:nvGrpSpPr>
      <p:grpSpPr>
        <a:xfrm>
          <a:off x="0" y="0"/>
          <a:ext cx="0" cy="0"/>
          <a:chOff x="0" y="0"/>
          <a:chExt cx="0" cy="0"/>
        </a:xfrm>
      </p:grpSpPr>
      <p:pic>
        <p:nvPicPr>
          <p:cNvPr id="5" name="Picture Placeholder 4" descr="Three darts on bullseye">
            <a:extLst>
              <a:ext uri="{FF2B5EF4-FFF2-40B4-BE49-F238E27FC236}">
                <a16:creationId xmlns:a16="http://schemas.microsoft.com/office/drawing/2014/main" id="{73249BAB-E6EA-8505-333B-98A436D8D0B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3639" r="13639"/>
          <a:stretch/>
        </p:blipFill>
        <p:spPr/>
      </p:pic>
      <p:sp>
        <p:nvSpPr>
          <p:cNvPr id="3" name="Title 2">
            <a:extLst>
              <a:ext uri="{FF2B5EF4-FFF2-40B4-BE49-F238E27FC236}">
                <a16:creationId xmlns:a16="http://schemas.microsoft.com/office/drawing/2014/main" id="{988BEF9C-1CF3-0771-64C3-284BD5BA5D3F}"/>
              </a:ext>
            </a:extLst>
          </p:cNvPr>
          <p:cNvSpPr>
            <a:spLocks noGrp="1"/>
          </p:cNvSpPr>
          <p:nvPr>
            <p:ph type="title"/>
          </p:nvPr>
        </p:nvSpPr>
        <p:spPr/>
        <p:txBody>
          <a:bodyPr/>
          <a:lstStyle/>
          <a:p>
            <a:r>
              <a:rPr lang="en-GB" sz="4000" noProof="0" dirty="0"/>
              <a:t>From scenario to  journey</a:t>
            </a:r>
          </a:p>
        </p:txBody>
      </p:sp>
      <p:sp>
        <p:nvSpPr>
          <p:cNvPr id="4" name="Content Placeholder 3">
            <a:extLst>
              <a:ext uri="{FF2B5EF4-FFF2-40B4-BE49-F238E27FC236}">
                <a16:creationId xmlns:a16="http://schemas.microsoft.com/office/drawing/2014/main" id="{AE631536-9C05-418B-E570-F7BA807DD1A5}"/>
              </a:ext>
            </a:extLst>
          </p:cNvPr>
          <p:cNvSpPr>
            <a:spLocks noGrp="1"/>
          </p:cNvSpPr>
          <p:nvPr>
            <p:ph idx="1"/>
          </p:nvPr>
        </p:nvSpPr>
        <p:spPr/>
        <p:txBody>
          <a:bodyPr/>
          <a:lstStyle/>
          <a:p>
            <a:pPr marL="0" indent="0">
              <a:buNone/>
            </a:pPr>
            <a:r>
              <a:rPr lang="en-GB" noProof="0" dirty="0"/>
              <a:t>Example – home alarm service</a:t>
            </a:r>
          </a:p>
          <a:p>
            <a:pPr marL="0" indent="0">
              <a:buNone/>
            </a:pPr>
            <a:r>
              <a:rPr lang="en-GB" noProof="0" dirty="0"/>
              <a:t>From business scenario to planned journey</a:t>
            </a:r>
          </a:p>
          <a:p>
            <a:pPr marL="0" indent="0">
              <a:buNone/>
            </a:pPr>
            <a:r>
              <a:rPr lang="en-GB" noProof="0" dirty="0"/>
              <a:t>From user scenario to actual journey</a:t>
            </a:r>
          </a:p>
          <a:p>
            <a:pPr marL="0" indent="0">
              <a:buNone/>
            </a:pPr>
            <a:endParaRPr lang="en-GB" noProof="0" dirty="0"/>
          </a:p>
        </p:txBody>
      </p:sp>
    </p:spTree>
    <p:extLst>
      <p:ext uri="{BB962C8B-B14F-4D97-AF65-F5344CB8AC3E}">
        <p14:creationId xmlns:p14="http://schemas.microsoft.com/office/powerpoint/2010/main" val="5381862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78727-FD2B-47C4-A150-A1DBC2995BEA}"/>
              </a:ext>
            </a:extLst>
          </p:cNvPr>
          <p:cNvSpPr>
            <a:spLocks noGrp="1"/>
          </p:cNvSpPr>
          <p:nvPr>
            <p:ph type="title"/>
          </p:nvPr>
        </p:nvSpPr>
        <p:spPr/>
        <p:txBody>
          <a:bodyPr/>
          <a:lstStyle/>
          <a:p>
            <a:r>
              <a:rPr lang="en-GB" noProof="0" dirty="0"/>
              <a:t>From scenario to journey</a:t>
            </a:r>
          </a:p>
        </p:txBody>
      </p:sp>
      <p:sp>
        <p:nvSpPr>
          <p:cNvPr id="4" name="Content Placeholder 3">
            <a:extLst>
              <a:ext uri="{FF2B5EF4-FFF2-40B4-BE49-F238E27FC236}">
                <a16:creationId xmlns:a16="http://schemas.microsoft.com/office/drawing/2014/main" id="{619FA4BE-C203-4AA4-8377-9674D9001DDE}"/>
              </a:ext>
            </a:extLst>
          </p:cNvPr>
          <p:cNvSpPr>
            <a:spLocks noGrp="1"/>
          </p:cNvSpPr>
          <p:nvPr>
            <p:ph idx="1"/>
          </p:nvPr>
        </p:nvSpPr>
        <p:spPr>
          <a:xfrm>
            <a:off x="696914" y="1483360"/>
            <a:ext cx="7357250" cy="4412615"/>
          </a:xfrm>
        </p:spPr>
        <p:txBody>
          <a:bodyPr>
            <a:normAutofit/>
          </a:bodyPr>
          <a:lstStyle/>
          <a:p>
            <a:r>
              <a:rPr lang="en-GB" noProof="0" dirty="0"/>
              <a:t>Customer journey models are often derived from scenarios. </a:t>
            </a:r>
          </a:p>
          <a:p>
            <a:r>
              <a:rPr lang="en-GB" noProof="0" dirty="0"/>
              <a:t>A scenario describes a realistic sequence of events in natural language, while a journey model provides a structured representation of the same sequence.</a:t>
            </a:r>
          </a:p>
          <a:p>
            <a:r>
              <a:rPr lang="en-GB" noProof="0" dirty="0"/>
              <a:t>Depending on the purpose, different types of scenarios can be used.</a:t>
            </a:r>
          </a:p>
          <a:p>
            <a:r>
              <a:rPr lang="en-GB" noProof="0" dirty="0"/>
              <a:t>A business scenario describes how a service is intended to work.</a:t>
            </a:r>
          </a:p>
          <a:p>
            <a:pPr lvl="1"/>
            <a:r>
              <a:rPr lang="en-GB" noProof="0" dirty="0"/>
              <a:t>Business scenario  </a:t>
            </a:r>
            <a:r>
              <a:rPr lang="en-GB" noProof="0" dirty="0">
                <a:sym typeface="Wingdings" panose="05000000000000000000" pitchFamily="2" charset="2"/>
              </a:rPr>
              <a:t></a:t>
            </a:r>
            <a:r>
              <a:rPr lang="en-GB" noProof="0" dirty="0"/>
              <a:t> </a:t>
            </a:r>
            <a:r>
              <a:rPr lang="en-GB" noProof="0" dirty="0">
                <a:solidFill>
                  <a:srgbClr val="00B0F0"/>
                </a:solidFill>
              </a:rPr>
              <a:t>planned journey</a:t>
            </a:r>
          </a:p>
          <a:p>
            <a:r>
              <a:rPr lang="en-GB" noProof="0" dirty="0"/>
              <a:t>A user scenario describes how a specific user actually experiences the service.</a:t>
            </a:r>
          </a:p>
          <a:p>
            <a:pPr lvl="1"/>
            <a:r>
              <a:rPr lang="en-GB" noProof="0" dirty="0"/>
              <a:t>User scenario  </a:t>
            </a:r>
            <a:r>
              <a:rPr lang="en-GB" noProof="0" dirty="0">
                <a:sym typeface="Wingdings" panose="05000000000000000000" pitchFamily="2" charset="2"/>
              </a:rPr>
              <a:t></a:t>
            </a:r>
            <a:r>
              <a:rPr lang="en-GB" noProof="0" dirty="0"/>
              <a:t> </a:t>
            </a:r>
            <a:r>
              <a:rPr lang="en-GB" noProof="0" dirty="0">
                <a:solidFill>
                  <a:srgbClr val="00B0F0"/>
                </a:solidFill>
              </a:rPr>
              <a:t>actual journey</a:t>
            </a:r>
          </a:p>
          <a:p>
            <a:r>
              <a:rPr lang="en-GB" noProof="0" dirty="0"/>
              <a:t>The following slides use the example of a fictitious home alarm company to illustrate a typical CJML modeling process.</a:t>
            </a:r>
          </a:p>
        </p:txBody>
      </p:sp>
      <p:grpSp>
        <p:nvGrpSpPr>
          <p:cNvPr id="14" name="Group 13">
            <a:extLst>
              <a:ext uri="{FF2B5EF4-FFF2-40B4-BE49-F238E27FC236}">
                <a16:creationId xmlns:a16="http://schemas.microsoft.com/office/drawing/2014/main" id="{5CE45F78-12E5-1EA2-5ADB-BD64ECD4A500}"/>
              </a:ext>
            </a:extLst>
          </p:cNvPr>
          <p:cNvGrpSpPr/>
          <p:nvPr/>
        </p:nvGrpSpPr>
        <p:grpSpPr>
          <a:xfrm>
            <a:off x="699436" y="6514010"/>
            <a:ext cx="8447307" cy="198000"/>
            <a:chOff x="1320609" y="3306903"/>
            <a:chExt cx="8447307" cy="198000"/>
          </a:xfrm>
        </p:grpSpPr>
        <p:sp>
          <p:nvSpPr>
            <p:cNvPr id="15" name="AutoShape 63">
              <a:extLst>
                <a:ext uri="{FF2B5EF4-FFF2-40B4-BE49-F238E27FC236}">
                  <a16:creationId xmlns:a16="http://schemas.microsoft.com/office/drawing/2014/main" id="{BA569933-6242-6B46-0EE6-857008C21967}"/>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16" name="AutoShape 64">
              <a:extLst>
                <a:ext uri="{FF2B5EF4-FFF2-40B4-BE49-F238E27FC236}">
                  <a16:creationId xmlns:a16="http://schemas.microsoft.com/office/drawing/2014/main" id="{48188752-A0A1-3C6B-506F-080B2B699402}"/>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17" name="AutoShape 65">
              <a:extLst>
                <a:ext uri="{FF2B5EF4-FFF2-40B4-BE49-F238E27FC236}">
                  <a16:creationId xmlns:a16="http://schemas.microsoft.com/office/drawing/2014/main" id="{F479270A-D290-4324-E605-8710F4D88A51}"/>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18" name="AutoShape 64">
              <a:extLst>
                <a:ext uri="{FF2B5EF4-FFF2-40B4-BE49-F238E27FC236}">
                  <a16:creationId xmlns:a16="http://schemas.microsoft.com/office/drawing/2014/main" id="{F40D7FA4-15A1-71D3-177B-74996F174AA2}"/>
                </a:ext>
              </a:extLst>
            </p:cNvPr>
            <p:cNvSpPr>
              <a:spLocks noChangeArrowheads="1"/>
            </p:cNvSpPr>
            <p:nvPr/>
          </p:nvSpPr>
          <p:spPr bwMode="auto">
            <a:xfrm>
              <a:off x="7758301" y="3306903"/>
              <a:ext cx="200961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From scenario to journey</a:t>
              </a:r>
            </a:p>
          </p:txBody>
        </p:sp>
      </p:grpSp>
      <p:sp>
        <p:nvSpPr>
          <p:cNvPr id="19" name="Slide Number Placeholder 3">
            <a:extLst>
              <a:ext uri="{FF2B5EF4-FFF2-40B4-BE49-F238E27FC236}">
                <a16:creationId xmlns:a16="http://schemas.microsoft.com/office/drawing/2014/main" id="{B0D8E557-163F-6CDF-317B-F814618F596D}"/>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37</a:t>
            </a:fld>
            <a:endParaRPr lang="en-GB" noProof="0" dirty="0"/>
          </a:p>
        </p:txBody>
      </p:sp>
      <p:sp>
        <p:nvSpPr>
          <p:cNvPr id="21" name="TextBox 20">
            <a:extLst>
              <a:ext uri="{FF2B5EF4-FFF2-40B4-BE49-F238E27FC236}">
                <a16:creationId xmlns:a16="http://schemas.microsoft.com/office/drawing/2014/main" id="{3FC74B5B-891A-CD68-94B1-77421D3DEE95}"/>
              </a:ext>
            </a:extLst>
          </p:cNvPr>
          <p:cNvSpPr txBox="1"/>
          <p:nvPr/>
        </p:nvSpPr>
        <p:spPr>
          <a:xfrm>
            <a:off x="8739962" y="1482725"/>
            <a:ext cx="3167379" cy="4739759"/>
          </a:xfrm>
          <a:prstGeom prst="rect">
            <a:avLst/>
          </a:prstGeom>
          <a:solidFill>
            <a:srgbClr val="E0E7EC"/>
          </a:solidFill>
        </p:spPr>
        <p:txBody>
          <a:bodyPr wrap="square" rtlCol="0">
            <a:spAutoFit/>
          </a:bodyPr>
          <a:lstStyle/>
          <a:p>
            <a:pPr defTabSz="457200">
              <a:defRPr/>
            </a:pPr>
            <a:r>
              <a:rPr lang="en-GB" b="1" kern="0" noProof="0" dirty="0">
                <a:solidFill>
                  <a:schemeClr val="tx2"/>
                </a:solidFill>
              </a:rPr>
              <a:t>From scenario to CJML</a:t>
            </a:r>
          </a:p>
          <a:p>
            <a:pPr defTabSz="457200">
              <a:defRPr/>
            </a:pPr>
            <a:endParaRPr lang="en-GB" sz="1200" b="1" kern="0" noProof="0" dirty="0">
              <a:solidFill>
                <a:schemeClr val="tx2"/>
              </a:solidFill>
            </a:endParaRPr>
          </a:p>
          <a:p>
            <a:pPr marL="342900" indent="-342900" defTabSz="457200">
              <a:spcAft>
                <a:spcPts val="600"/>
              </a:spcAft>
              <a:buFont typeface="+mj-lt"/>
              <a:buAutoNum type="arabicPeriod"/>
              <a:defRPr/>
            </a:pPr>
            <a:r>
              <a:rPr lang="en-GB" sz="1400" b="1" kern="0" dirty="0">
                <a:solidFill>
                  <a:schemeClr val="tx2"/>
                </a:solidFill>
              </a:rPr>
              <a:t>Define the journey context. </a:t>
            </a:r>
            <a:r>
              <a:rPr lang="en-GB" sz="1400" kern="0" dirty="0">
                <a:solidFill>
                  <a:schemeClr val="tx2"/>
                </a:solidFill>
              </a:rPr>
              <a:t>Identify user goals, key actors, and define the scope.</a:t>
            </a:r>
          </a:p>
          <a:p>
            <a:pPr marL="342900" indent="-342900" defTabSz="457200">
              <a:spcAft>
                <a:spcPts val="600"/>
              </a:spcAft>
              <a:buFont typeface="+mj-lt"/>
              <a:buAutoNum type="arabicPeriod"/>
              <a:defRPr/>
            </a:pPr>
            <a:r>
              <a:rPr lang="en-GB" sz="1400" b="1" kern="0" dirty="0">
                <a:solidFill>
                  <a:schemeClr val="tx2"/>
                </a:solidFill>
              </a:rPr>
              <a:t>Outline the journey. </a:t>
            </a:r>
            <a:r>
              <a:rPr lang="en-GB" sz="1400" kern="0" dirty="0">
                <a:solidFill>
                  <a:schemeClr val="tx2"/>
                </a:solidFill>
              </a:rPr>
              <a:t>Identify the main communications, phases and establish the overall structure.</a:t>
            </a:r>
          </a:p>
          <a:p>
            <a:pPr marL="342900" indent="-342900" defTabSz="457200">
              <a:spcAft>
                <a:spcPts val="600"/>
              </a:spcAft>
              <a:buFont typeface="+mj-lt"/>
              <a:buAutoNum type="arabicPeriod"/>
              <a:defRPr/>
            </a:pPr>
            <a:r>
              <a:rPr lang="en-GB" sz="1400" b="1" kern="0" dirty="0">
                <a:solidFill>
                  <a:schemeClr val="tx2"/>
                </a:solidFill>
              </a:rPr>
              <a:t>Identify the touchpoints. </a:t>
            </a:r>
            <a:r>
              <a:rPr lang="en-GB" sz="1400" kern="0" dirty="0">
                <a:solidFill>
                  <a:schemeClr val="tx2"/>
                </a:solidFill>
              </a:rPr>
              <a:t>Focus on communication, channels, and essential attributes. </a:t>
            </a:r>
          </a:p>
          <a:p>
            <a:pPr marL="342900" indent="-342900" defTabSz="457200">
              <a:spcAft>
                <a:spcPts val="600"/>
              </a:spcAft>
              <a:buFont typeface="+mj-lt"/>
              <a:buAutoNum type="arabicPeriod"/>
              <a:defRPr/>
            </a:pPr>
            <a:r>
              <a:rPr lang="en-GB" sz="1400" b="1" kern="0" dirty="0">
                <a:solidFill>
                  <a:schemeClr val="tx2"/>
                </a:solidFill>
              </a:rPr>
              <a:t>Connect the touchpoints.  </a:t>
            </a:r>
            <a:r>
              <a:rPr lang="en-GB" sz="1400" kern="0" dirty="0">
                <a:solidFill>
                  <a:schemeClr val="tx2"/>
                </a:solidFill>
              </a:rPr>
              <a:t>   Arrange the touchpoints into a coherent journey, iterate and refine.</a:t>
            </a:r>
          </a:p>
          <a:p>
            <a:pPr marL="342900" indent="-342900" defTabSz="457200">
              <a:spcAft>
                <a:spcPts val="600"/>
              </a:spcAft>
              <a:buFont typeface="+mj-lt"/>
              <a:buAutoNum type="arabicPeriod"/>
              <a:defRPr/>
            </a:pPr>
            <a:r>
              <a:rPr lang="en-GB" sz="1400" b="1" kern="0" dirty="0">
                <a:solidFill>
                  <a:schemeClr val="tx2"/>
                </a:solidFill>
              </a:rPr>
              <a:t>Choose the appropriate diagram. </a:t>
            </a:r>
            <a:r>
              <a:rPr lang="en-GB" sz="1400" kern="0" dirty="0">
                <a:solidFill>
                  <a:schemeClr val="tx2"/>
                </a:solidFill>
              </a:rPr>
              <a:t>Select the diagram and visual notation that best communicates the journey.</a:t>
            </a:r>
          </a:p>
        </p:txBody>
      </p:sp>
      <p:sp>
        <p:nvSpPr>
          <p:cNvPr id="23" name="TextBox 22">
            <a:extLst>
              <a:ext uri="{FF2B5EF4-FFF2-40B4-BE49-F238E27FC236}">
                <a16:creationId xmlns:a16="http://schemas.microsoft.com/office/drawing/2014/main" id="{192A4D46-8D72-018A-D0C7-2D018988CFAC}"/>
              </a:ext>
            </a:extLst>
          </p:cNvPr>
          <p:cNvSpPr txBox="1"/>
          <p:nvPr/>
        </p:nvSpPr>
        <p:spPr>
          <a:xfrm>
            <a:off x="8665821" y="836394"/>
            <a:ext cx="2643424" cy="646331"/>
          </a:xfrm>
          <a:prstGeom prst="rect">
            <a:avLst/>
          </a:prstGeom>
          <a:noFill/>
        </p:spPr>
        <p:txBody>
          <a:bodyPr wrap="square" rtlCol="0">
            <a:spAutoFit/>
          </a:bodyPr>
          <a:lstStyle/>
          <a:p>
            <a:pPr lvl="0">
              <a:defRPr/>
            </a:pPr>
            <a:r>
              <a:rPr lang="en-GB" sz="1200" kern="0" dirty="0">
                <a:solidFill>
                  <a:schemeClr val="accent4">
                    <a:lumMod val="50000"/>
                  </a:schemeClr>
                </a:solidFill>
              </a:rPr>
              <a:t>💡 </a:t>
            </a:r>
            <a:br>
              <a:rPr lang="en-GB" sz="1200" kern="0" dirty="0">
                <a:solidFill>
                  <a:schemeClr val="accent4">
                    <a:lumMod val="50000"/>
                  </a:schemeClr>
                </a:solidFill>
              </a:rPr>
            </a:br>
            <a:r>
              <a:rPr lang="en-GB" sz="1200" kern="0" dirty="0">
                <a:solidFill>
                  <a:schemeClr val="accent4">
                    <a:lumMod val="50000"/>
                  </a:schemeClr>
                </a:solidFill>
              </a:rPr>
              <a:t>See </a:t>
            </a:r>
            <a:r>
              <a:rPr lang="en-GB" sz="1200" kern="0" noProof="0" dirty="0">
                <a:solidFill>
                  <a:schemeClr val="accent4">
                    <a:lumMod val="50000"/>
                  </a:schemeClr>
                </a:solidFill>
              </a:rPr>
              <a:t>the CJML Tutorial module for a detailed step-by-step guide</a:t>
            </a:r>
            <a:endParaRPr kumimoji="0" lang="en-GB" sz="1200" b="0" i="0" u="none" strike="noStrike" kern="0" cap="none" spc="0" normalizeH="0" baseline="0" noProof="0" dirty="0">
              <a:ln>
                <a:noFill/>
              </a:ln>
              <a:solidFill>
                <a:schemeClr val="accent4">
                  <a:lumMod val="50000"/>
                </a:schemeClr>
              </a:solidFill>
              <a:effectLst/>
              <a:uLnTx/>
              <a:uFillTx/>
            </a:endParaRPr>
          </a:p>
        </p:txBody>
      </p:sp>
    </p:spTree>
    <p:extLst>
      <p:ext uri="{BB962C8B-B14F-4D97-AF65-F5344CB8AC3E}">
        <p14:creationId xmlns:p14="http://schemas.microsoft.com/office/powerpoint/2010/main" val="4020737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9FDEB-C1A8-DF33-F1C1-C97C5197D1C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010ECD7-8790-B764-872D-CAB4C24C60D7}"/>
              </a:ext>
            </a:extLst>
          </p:cNvPr>
          <p:cNvSpPr>
            <a:spLocks noGrp="1"/>
          </p:cNvSpPr>
          <p:nvPr>
            <p:ph type="title"/>
          </p:nvPr>
        </p:nvSpPr>
        <p:spPr/>
        <p:txBody>
          <a:bodyPr/>
          <a:lstStyle/>
          <a:p>
            <a:r>
              <a:rPr lang="en-GB" noProof="0" dirty="0"/>
              <a:t>Example: Home alarm service </a:t>
            </a:r>
          </a:p>
        </p:txBody>
      </p:sp>
      <p:sp>
        <p:nvSpPr>
          <p:cNvPr id="6" name="Content Placeholder 5">
            <a:extLst>
              <a:ext uri="{FF2B5EF4-FFF2-40B4-BE49-F238E27FC236}">
                <a16:creationId xmlns:a16="http://schemas.microsoft.com/office/drawing/2014/main" id="{887AA07B-52B6-9100-C030-7021F9A4136F}"/>
              </a:ext>
            </a:extLst>
          </p:cNvPr>
          <p:cNvSpPr>
            <a:spLocks noGrp="1"/>
          </p:cNvSpPr>
          <p:nvPr>
            <p:ph idx="1"/>
          </p:nvPr>
        </p:nvSpPr>
        <p:spPr>
          <a:xfrm>
            <a:off x="696913" y="1483360"/>
            <a:ext cx="8875873" cy="4412615"/>
          </a:xfrm>
        </p:spPr>
        <p:txBody>
          <a:bodyPr vert="horz" wrap="square" lIns="0" tIns="0" rIns="0" bIns="0" rtlCol="0" anchor="t">
            <a:normAutofit/>
          </a:bodyPr>
          <a:lstStyle/>
          <a:p>
            <a:r>
              <a:rPr lang="en-GB" dirty="0" err="1"/>
              <a:t>Safe@home</a:t>
            </a:r>
            <a:r>
              <a:rPr lang="en-GB" dirty="0"/>
              <a:t> is a security company offering installation and maintenance of home alarm systems for the private market.</a:t>
            </a:r>
          </a:p>
          <a:p>
            <a:r>
              <a:rPr lang="en-GB" dirty="0"/>
              <a:t>The company has invested in a new self-service online shop.</a:t>
            </a:r>
          </a:p>
          <a:p>
            <a:r>
              <a:rPr lang="en-GB" dirty="0"/>
              <a:t>A marketing campaign is planned to attract new customers.</a:t>
            </a:r>
          </a:p>
          <a:p>
            <a:r>
              <a:rPr lang="en-GB" dirty="0"/>
              <a:t>To ensure a smooth and consistent customer experience, </a:t>
            </a:r>
            <a:r>
              <a:rPr lang="en-GB" dirty="0" err="1"/>
              <a:t>Safe@home</a:t>
            </a:r>
            <a:r>
              <a:rPr lang="en-GB" dirty="0"/>
              <a:t> has decided to model the planned onboarding journey for new customers.</a:t>
            </a:r>
          </a:p>
          <a:p>
            <a:r>
              <a:rPr lang="en-GB" dirty="0"/>
              <a:t>Business scenario: see next slide.</a:t>
            </a:r>
          </a:p>
          <a:p>
            <a:r>
              <a:rPr lang="en-GB" dirty="0"/>
              <a:t>Scope: From the customer placing an order in the online shop until payment of the first invoice.</a:t>
            </a:r>
            <a:endParaRPr lang="en-GB" noProof="0" dirty="0"/>
          </a:p>
        </p:txBody>
      </p:sp>
      <p:sp>
        <p:nvSpPr>
          <p:cNvPr id="7" name="TextBox 6">
            <a:extLst>
              <a:ext uri="{FF2B5EF4-FFF2-40B4-BE49-F238E27FC236}">
                <a16:creationId xmlns:a16="http://schemas.microsoft.com/office/drawing/2014/main" id="{D4709078-7724-65A0-5827-00BA865C5323}"/>
              </a:ext>
            </a:extLst>
          </p:cNvPr>
          <p:cNvSpPr txBox="1"/>
          <p:nvPr/>
        </p:nvSpPr>
        <p:spPr>
          <a:xfrm>
            <a:off x="7997126" y="145990"/>
            <a:ext cx="2973600" cy="830997"/>
          </a:xfrm>
          <a:prstGeom prst="rect">
            <a:avLst/>
          </a:prstGeom>
          <a:noFill/>
        </p:spPr>
        <p:txBody>
          <a:bodyPr wrap="square" rtlCol="0">
            <a:spAutoFit/>
          </a:bodyPr>
          <a:lstStyle/>
          <a:p>
            <a:pPr lvl="0">
              <a:defRPr/>
            </a:pPr>
            <a:r>
              <a:rPr lang="en-GB" sz="1200" kern="0" dirty="0">
                <a:solidFill>
                  <a:schemeClr val="accent4">
                    <a:lumMod val="50000"/>
                  </a:schemeClr>
                </a:solidFill>
              </a:rPr>
              <a:t>💡 </a:t>
            </a:r>
            <a:br>
              <a:rPr lang="en-GB" sz="1200" kern="0" dirty="0">
                <a:solidFill>
                  <a:schemeClr val="accent4">
                    <a:lumMod val="50000"/>
                  </a:schemeClr>
                </a:solidFill>
              </a:rPr>
            </a:br>
            <a:r>
              <a:rPr lang="en-GB" sz="1200" kern="0" dirty="0">
                <a:solidFill>
                  <a:schemeClr val="accent4">
                    <a:lumMod val="50000"/>
                  </a:schemeClr>
                </a:solidFill>
              </a:rPr>
              <a:t>This example uses a fictitious company to illustrate how a business scenario can be transformed into a planned</a:t>
            </a:r>
            <a:endParaRPr kumimoji="0" lang="en-GB" sz="1200" b="0" i="0" u="none" strike="noStrike" kern="0" cap="none" spc="0" normalizeH="0" baseline="0" noProof="0" dirty="0">
              <a:ln>
                <a:noFill/>
              </a:ln>
              <a:solidFill>
                <a:schemeClr val="accent4">
                  <a:lumMod val="50000"/>
                </a:schemeClr>
              </a:solidFill>
              <a:effectLst/>
              <a:uLnTx/>
              <a:uFillTx/>
            </a:endParaRPr>
          </a:p>
        </p:txBody>
      </p:sp>
      <p:grpSp>
        <p:nvGrpSpPr>
          <p:cNvPr id="21" name="Group 20">
            <a:extLst>
              <a:ext uri="{FF2B5EF4-FFF2-40B4-BE49-F238E27FC236}">
                <a16:creationId xmlns:a16="http://schemas.microsoft.com/office/drawing/2014/main" id="{E6BF05E6-1B0E-EB06-6D90-EDAF9E7836F6}"/>
              </a:ext>
            </a:extLst>
          </p:cNvPr>
          <p:cNvGrpSpPr/>
          <p:nvPr/>
        </p:nvGrpSpPr>
        <p:grpSpPr>
          <a:xfrm>
            <a:off x="699436" y="6514010"/>
            <a:ext cx="8447307" cy="198000"/>
            <a:chOff x="1320609" y="3306903"/>
            <a:chExt cx="8447307" cy="198000"/>
          </a:xfrm>
        </p:grpSpPr>
        <p:sp>
          <p:nvSpPr>
            <p:cNvPr id="22" name="AutoShape 63">
              <a:extLst>
                <a:ext uri="{FF2B5EF4-FFF2-40B4-BE49-F238E27FC236}">
                  <a16:creationId xmlns:a16="http://schemas.microsoft.com/office/drawing/2014/main" id="{C87FDFCC-0396-1A7C-1861-BBA11ED64E27}"/>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23" name="AutoShape 64">
              <a:extLst>
                <a:ext uri="{FF2B5EF4-FFF2-40B4-BE49-F238E27FC236}">
                  <a16:creationId xmlns:a16="http://schemas.microsoft.com/office/drawing/2014/main" id="{9E5CA220-B80F-9063-B54D-6C4BE97EBD3D}"/>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24" name="AutoShape 65">
              <a:extLst>
                <a:ext uri="{FF2B5EF4-FFF2-40B4-BE49-F238E27FC236}">
                  <a16:creationId xmlns:a16="http://schemas.microsoft.com/office/drawing/2014/main" id="{EAE2B9C5-DAF1-4FEA-656E-6F952DAAA518}"/>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25" name="AutoShape 64">
              <a:extLst>
                <a:ext uri="{FF2B5EF4-FFF2-40B4-BE49-F238E27FC236}">
                  <a16:creationId xmlns:a16="http://schemas.microsoft.com/office/drawing/2014/main" id="{414FD56B-A727-D180-ED57-C80BBFB104EC}"/>
                </a:ext>
              </a:extLst>
            </p:cNvPr>
            <p:cNvSpPr>
              <a:spLocks noChangeArrowheads="1"/>
            </p:cNvSpPr>
            <p:nvPr/>
          </p:nvSpPr>
          <p:spPr bwMode="auto">
            <a:xfrm>
              <a:off x="7758301" y="3306903"/>
              <a:ext cx="200961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From scenario to journey</a:t>
              </a:r>
            </a:p>
          </p:txBody>
        </p:sp>
      </p:grpSp>
      <p:sp>
        <p:nvSpPr>
          <p:cNvPr id="26" name="Slide Number Placeholder 3">
            <a:extLst>
              <a:ext uri="{FF2B5EF4-FFF2-40B4-BE49-F238E27FC236}">
                <a16:creationId xmlns:a16="http://schemas.microsoft.com/office/drawing/2014/main" id="{71139201-CF76-1818-18D0-5976E3B82FC8}"/>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38</a:t>
            </a:fld>
            <a:endParaRPr lang="en-GB" noProof="0" dirty="0"/>
          </a:p>
        </p:txBody>
      </p:sp>
    </p:spTree>
    <p:extLst>
      <p:ext uri="{BB962C8B-B14F-4D97-AF65-F5344CB8AC3E}">
        <p14:creationId xmlns:p14="http://schemas.microsoft.com/office/powerpoint/2010/main" val="28504614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97FE9-31F9-6517-9A08-C5D0D8F1B3B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FA2AA91-D544-5C48-B0C1-5E6E1BB8CBD0}"/>
              </a:ext>
            </a:extLst>
          </p:cNvPr>
          <p:cNvSpPr>
            <a:spLocks noGrp="1"/>
          </p:cNvSpPr>
          <p:nvPr>
            <p:ph type="title"/>
          </p:nvPr>
        </p:nvSpPr>
        <p:spPr/>
        <p:txBody>
          <a:bodyPr/>
          <a:lstStyle/>
          <a:p>
            <a:r>
              <a:rPr lang="en-GB" dirty="0"/>
              <a:t>Business scenario =&gt; p</a:t>
            </a:r>
            <a:r>
              <a:rPr lang="en-GB" noProof="0" dirty="0" err="1"/>
              <a:t>lanned</a:t>
            </a:r>
            <a:r>
              <a:rPr lang="en-GB" noProof="0" dirty="0"/>
              <a:t> journey</a:t>
            </a:r>
          </a:p>
        </p:txBody>
      </p:sp>
      <p:sp>
        <p:nvSpPr>
          <p:cNvPr id="6" name="Content Placeholder 5">
            <a:extLst>
              <a:ext uri="{FF2B5EF4-FFF2-40B4-BE49-F238E27FC236}">
                <a16:creationId xmlns:a16="http://schemas.microsoft.com/office/drawing/2014/main" id="{96A3AEA2-09AD-F9E7-C8E6-BD9D7D8BAE9C}"/>
              </a:ext>
            </a:extLst>
          </p:cNvPr>
          <p:cNvSpPr>
            <a:spLocks noGrp="1"/>
          </p:cNvSpPr>
          <p:nvPr>
            <p:ph idx="1"/>
          </p:nvPr>
        </p:nvSpPr>
        <p:spPr/>
        <p:txBody>
          <a:bodyPr>
            <a:normAutofit/>
          </a:bodyPr>
          <a:lstStyle/>
          <a:p>
            <a:r>
              <a:rPr lang="en-GB" sz="1800" noProof="0" dirty="0"/>
              <a:t>The scope of the customer journey is set from the point at which a customer places an order through the online shop, throughout installation and until payment of the first invoice. </a:t>
            </a:r>
          </a:p>
          <a:p>
            <a:r>
              <a:rPr lang="en-GB" sz="1800" noProof="0" dirty="0"/>
              <a:t>Immediately after placing the order in the online shop the customer receives an e-mail that confirms the purchase and provides additional information about the process ahead. </a:t>
            </a:r>
          </a:p>
          <a:p>
            <a:r>
              <a:rPr lang="en-GB" sz="1800" noProof="0" dirty="0"/>
              <a:t>A technician from </a:t>
            </a:r>
            <a:r>
              <a:rPr lang="en-GB" sz="1800" noProof="0" dirty="0" err="1"/>
              <a:t>Safe@home</a:t>
            </a:r>
            <a:r>
              <a:rPr lang="en-GB" sz="1800" noProof="0" dirty="0"/>
              <a:t> will carry out the necessary installation in the customer's home. After about two days the customer will receive an SMS with the date for the technician's home visit. </a:t>
            </a:r>
          </a:p>
          <a:p>
            <a:r>
              <a:rPr lang="en-GB" sz="1800" noProof="0" dirty="0"/>
              <a:t>On the day of installation, the technician will call the customer about one hour upon arrival, to ensure that the customer is at home. The installation procedure will normally take less than an hour. </a:t>
            </a:r>
          </a:p>
          <a:p>
            <a:r>
              <a:rPr lang="en-GB" sz="1800" dirty="0"/>
              <a:t>A few days after installation, the customer receives a letter from </a:t>
            </a:r>
            <a:r>
              <a:rPr lang="en-GB" sz="1800" dirty="0" err="1"/>
              <a:t>Safe@home</a:t>
            </a:r>
            <a:r>
              <a:rPr lang="en-GB" sz="1800" dirty="0"/>
              <a:t> containing additional information about the alarm system together with the invoice for the first quarter of the subscription. The customer pays the invoice before the due date.</a:t>
            </a:r>
            <a:endParaRPr lang="en-GB" sz="1800" noProof="0" dirty="0"/>
          </a:p>
        </p:txBody>
      </p:sp>
      <p:grpSp>
        <p:nvGrpSpPr>
          <p:cNvPr id="22" name="Group 21">
            <a:extLst>
              <a:ext uri="{FF2B5EF4-FFF2-40B4-BE49-F238E27FC236}">
                <a16:creationId xmlns:a16="http://schemas.microsoft.com/office/drawing/2014/main" id="{FA49EF19-58FB-3B06-7996-F9CF7634C1DC}"/>
              </a:ext>
            </a:extLst>
          </p:cNvPr>
          <p:cNvGrpSpPr/>
          <p:nvPr/>
        </p:nvGrpSpPr>
        <p:grpSpPr>
          <a:xfrm>
            <a:off x="699436" y="6514010"/>
            <a:ext cx="8447307" cy="198000"/>
            <a:chOff x="1320609" y="3306903"/>
            <a:chExt cx="8447307" cy="198000"/>
          </a:xfrm>
        </p:grpSpPr>
        <p:sp>
          <p:nvSpPr>
            <p:cNvPr id="23" name="AutoShape 63">
              <a:extLst>
                <a:ext uri="{FF2B5EF4-FFF2-40B4-BE49-F238E27FC236}">
                  <a16:creationId xmlns:a16="http://schemas.microsoft.com/office/drawing/2014/main" id="{F2E5102A-D54F-300A-7E19-617B5B331998}"/>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24" name="AutoShape 64">
              <a:extLst>
                <a:ext uri="{FF2B5EF4-FFF2-40B4-BE49-F238E27FC236}">
                  <a16:creationId xmlns:a16="http://schemas.microsoft.com/office/drawing/2014/main" id="{D0989BF4-D0B1-6AC1-0A61-1C3AA2A73547}"/>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25" name="AutoShape 65">
              <a:extLst>
                <a:ext uri="{FF2B5EF4-FFF2-40B4-BE49-F238E27FC236}">
                  <a16:creationId xmlns:a16="http://schemas.microsoft.com/office/drawing/2014/main" id="{B1198C71-AE2F-C278-73D8-6283FD73428F}"/>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26" name="AutoShape 64">
              <a:extLst>
                <a:ext uri="{FF2B5EF4-FFF2-40B4-BE49-F238E27FC236}">
                  <a16:creationId xmlns:a16="http://schemas.microsoft.com/office/drawing/2014/main" id="{38E962A4-2B43-E549-FD0D-86D4D2DC221A}"/>
                </a:ext>
              </a:extLst>
            </p:cNvPr>
            <p:cNvSpPr>
              <a:spLocks noChangeArrowheads="1"/>
            </p:cNvSpPr>
            <p:nvPr/>
          </p:nvSpPr>
          <p:spPr bwMode="auto">
            <a:xfrm>
              <a:off x="7758301" y="3306903"/>
              <a:ext cx="200961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From scenario to journey</a:t>
              </a:r>
            </a:p>
          </p:txBody>
        </p:sp>
      </p:grpSp>
      <p:sp>
        <p:nvSpPr>
          <p:cNvPr id="27" name="Slide Number Placeholder 3">
            <a:extLst>
              <a:ext uri="{FF2B5EF4-FFF2-40B4-BE49-F238E27FC236}">
                <a16:creationId xmlns:a16="http://schemas.microsoft.com/office/drawing/2014/main" id="{08BC6B17-1111-2F7E-FFD3-98F393F08591}"/>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39</a:t>
            </a:fld>
            <a:endParaRPr lang="en-GB" noProof="0" dirty="0"/>
          </a:p>
        </p:txBody>
      </p:sp>
      <p:pic>
        <p:nvPicPr>
          <p:cNvPr id="49" name="Picture 48">
            <a:extLst>
              <a:ext uri="{FF2B5EF4-FFF2-40B4-BE49-F238E27FC236}">
                <a16:creationId xmlns:a16="http://schemas.microsoft.com/office/drawing/2014/main" id="{9284960F-02D1-799F-4DF3-1A7CA16889F7}"/>
              </a:ext>
            </a:extLst>
          </p:cNvPr>
          <p:cNvPicPr>
            <a:picLocks noChangeAspect="1"/>
          </p:cNvPicPr>
          <p:nvPr/>
        </p:nvPicPr>
        <p:blipFill>
          <a:blip r:embed="rId3"/>
          <a:stretch>
            <a:fillRect/>
          </a:stretch>
        </p:blipFill>
        <p:spPr>
          <a:xfrm>
            <a:off x="979688" y="4648169"/>
            <a:ext cx="8280000" cy="1534542"/>
          </a:xfrm>
          <a:prstGeom prst="rect">
            <a:avLst/>
          </a:prstGeom>
        </p:spPr>
      </p:pic>
    </p:spTree>
    <p:extLst>
      <p:ext uri="{BB962C8B-B14F-4D97-AF65-F5344CB8AC3E}">
        <p14:creationId xmlns:p14="http://schemas.microsoft.com/office/powerpoint/2010/main" val="1758432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D67B2-D429-F232-FF8E-7EDE21C3218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D1E7AB4-E0C1-56E3-6884-4470E04567A4}"/>
              </a:ext>
            </a:extLst>
          </p:cNvPr>
          <p:cNvSpPr>
            <a:spLocks noGrp="1"/>
          </p:cNvSpPr>
          <p:nvPr>
            <p:ph type="title"/>
          </p:nvPr>
        </p:nvSpPr>
        <p:spPr/>
        <p:txBody>
          <a:bodyPr/>
          <a:lstStyle/>
          <a:p>
            <a:r>
              <a:rPr lang="en-GB" noProof="0" dirty="0"/>
              <a:t>Customer Journey Modeling Language</a:t>
            </a:r>
            <a:br>
              <a:rPr lang="en-GB" noProof="0" dirty="0"/>
            </a:br>
            <a:endParaRPr lang="en-GB" noProof="0" dirty="0"/>
          </a:p>
        </p:txBody>
      </p:sp>
      <p:sp>
        <p:nvSpPr>
          <p:cNvPr id="3" name="Slide Number Placeholder 1">
            <a:extLst>
              <a:ext uri="{FF2B5EF4-FFF2-40B4-BE49-F238E27FC236}">
                <a16:creationId xmlns:a16="http://schemas.microsoft.com/office/drawing/2014/main" id="{53714493-225E-0B53-06B8-A7945C02631F}"/>
              </a:ext>
            </a:extLst>
          </p:cNvPr>
          <p:cNvSpPr txBox="1">
            <a:spLocks/>
          </p:cNvSpPr>
          <p:nvPr/>
        </p:nvSpPr>
        <p:spPr>
          <a:xfrm>
            <a:off x="9189872" y="6371099"/>
            <a:ext cx="2844800" cy="365125"/>
          </a:xfrm>
          <a:prstGeom prst="rect">
            <a:avLst/>
          </a:prstGeom>
        </p:spPr>
        <p:txBody>
          <a:bodyPr vert="horz" lIns="91440" tIns="45720" rIns="91440" bIns="45720" rtlCol="0" anchor="ctr" anchorCtr="0"/>
          <a:lstStyle>
            <a:defPPr>
              <a:defRPr lang="nb-NO"/>
            </a:defPPr>
            <a:lvl1pPr marL="0" algn="r" defTabSz="914263" rtl="0" eaLnBrk="1" latinLnBrk="0" hangingPunct="1">
              <a:defRPr sz="1200" kern="1200">
                <a:solidFill>
                  <a:schemeClr val="tx1">
                    <a:tint val="75000"/>
                  </a:schemeClr>
                </a:solidFill>
                <a:latin typeface="+mn-lt"/>
                <a:ea typeface="+mn-ea"/>
                <a:cs typeface="+mn-cs"/>
              </a:defRPr>
            </a:lvl1pPr>
            <a:lvl2pPr marL="457131" algn="l" defTabSz="914263" rtl="0" eaLnBrk="1" latinLnBrk="0" hangingPunct="1">
              <a:defRPr sz="1799" kern="1200">
                <a:solidFill>
                  <a:schemeClr val="tx1"/>
                </a:solidFill>
                <a:latin typeface="+mn-lt"/>
                <a:ea typeface="+mn-ea"/>
                <a:cs typeface="+mn-cs"/>
              </a:defRPr>
            </a:lvl2pPr>
            <a:lvl3pPr marL="914263" algn="l" defTabSz="914263" rtl="0" eaLnBrk="1" latinLnBrk="0" hangingPunct="1">
              <a:defRPr sz="1799" kern="1200">
                <a:solidFill>
                  <a:schemeClr val="tx1"/>
                </a:solidFill>
                <a:latin typeface="+mn-lt"/>
                <a:ea typeface="+mn-ea"/>
                <a:cs typeface="+mn-cs"/>
              </a:defRPr>
            </a:lvl3pPr>
            <a:lvl4pPr marL="1371394" algn="l" defTabSz="914263" rtl="0" eaLnBrk="1" latinLnBrk="0" hangingPunct="1">
              <a:defRPr sz="1799" kern="1200">
                <a:solidFill>
                  <a:schemeClr val="tx1"/>
                </a:solidFill>
                <a:latin typeface="+mn-lt"/>
                <a:ea typeface="+mn-ea"/>
                <a:cs typeface="+mn-cs"/>
              </a:defRPr>
            </a:lvl4pPr>
            <a:lvl5pPr marL="1828525" algn="l" defTabSz="914263" rtl="0" eaLnBrk="1" latinLnBrk="0" hangingPunct="1">
              <a:defRPr sz="1799" kern="1200">
                <a:solidFill>
                  <a:schemeClr val="tx1"/>
                </a:solidFill>
                <a:latin typeface="+mn-lt"/>
                <a:ea typeface="+mn-ea"/>
                <a:cs typeface="+mn-cs"/>
              </a:defRPr>
            </a:lvl5pPr>
            <a:lvl6pPr marL="2285657" algn="l" defTabSz="914263" rtl="0" eaLnBrk="1" latinLnBrk="0" hangingPunct="1">
              <a:defRPr sz="1799" kern="1200">
                <a:solidFill>
                  <a:schemeClr val="tx1"/>
                </a:solidFill>
                <a:latin typeface="+mn-lt"/>
                <a:ea typeface="+mn-ea"/>
                <a:cs typeface="+mn-cs"/>
              </a:defRPr>
            </a:lvl6pPr>
            <a:lvl7pPr marL="2742789" algn="l" defTabSz="914263" rtl="0" eaLnBrk="1" latinLnBrk="0" hangingPunct="1">
              <a:defRPr sz="1799" kern="1200">
                <a:solidFill>
                  <a:schemeClr val="tx1"/>
                </a:solidFill>
                <a:latin typeface="+mn-lt"/>
                <a:ea typeface="+mn-ea"/>
                <a:cs typeface="+mn-cs"/>
              </a:defRPr>
            </a:lvl7pPr>
            <a:lvl8pPr marL="3199920" algn="l" defTabSz="914263" rtl="0" eaLnBrk="1" latinLnBrk="0" hangingPunct="1">
              <a:defRPr sz="1799" kern="1200">
                <a:solidFill>
                  <a:schemeClr val="tx1"/>
                </a:solidFill>
                <a:latin typeface="+mn-lt"/>
                <a:ea typeface="+mn-ea"/>
                <a:cs typeface="+mn-cs"/>
              </a:defRPr>
            </a:lvl8pPr>
            <a:lvl9pPr marL="3657051" algn="l" defTabSz="914263" rtl="0" eaLnBrk="1" latinLnBrk="0" hangingPunct="1">
              <a:defRPr sz="1799" kern="1200">
                <a:solidFill>
                  <a:schemeClr val="tx1"/>
                </a:solidFill>
                <a:latin typeface="+mn-lt"/>
                <a:ea typeface="+mn-ea"/>
                <a:cs typeface="+mn-cs"/>
              </a:defRPr>
            </a:lvl9pPr>
          </a:lstStyle>
          <a:p>
            <a:pPr marL="0" marR="0" lvl="0" indent="0" algn="r" defTabSz="914263" rtl="0" eaLnBrk="1" fontAlgn="auto" latinLnBrk="0" hangingPunct="1">
              <a:lnSpc>
                <a:spcPct val="100000"/>
              </a:lnSpc>
              <a:spcBef>
                <a:spcPts val="0"/>
              </a:spcBef>
              <a:spcAft>
                <a:spcPts val="0"/>
              </a:spcAft>
              <a:buClrTx/>
              <a:buSzTx/>
              <a:buFontTx/>
              <a:buNone/>
              <a:tabLst/>
              <a:defRPr/>
            </a:pPr>
            <a:fld id="{C3BFA56D-298E-294D-B4E1-2047B637E858}"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263"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Rektangel 1">
            <a:extLst>
              <a:ext uri="{FF2B5EF4-FFF2-40B4-BE49-F238E27FC236}">
                <a16:creationId xmlns:a16="http://schemas.microsoft.com/office/drawing/2014/main" id="{AB98DD1E-F362-B283-56A6-96A46EB9E86A}"/>
              </a:ext>
            </a:extLst>
          </p:cNvPr>
          <p:cNvSpPr/>
          <p:nvPr/>
        </p:nvSpPr>
        <p:spPr>
          <a:xfrm>
            <a:off x="656597" y="1222222"/>
            <a:ext cx="3950330" cy="964367"/>
          </a:xfrm>
          <a:prstGeom prst="rect">
            <a:avLst/>
          </a:prstGeom>
        </p:spPr>
        <p:txBody>
          <a:bodyPr wrap="square">
            <a:spAutoFit/>
          </a:bodyPr>
          <a:lstStyle/>
          <a:p>
            <a:pPr marL="0" marR="0" lvl="0" indent="0" algn="just" defTabSz="914400" rtl="0" eaLnBrk="1" fontAlgn="auto" latinLnBrk="0" hangingPunct="1">
              <a:lnSpc>
                <a:spcPts val="1700"/>
              </a:lnSpc>
              <a:spcBef>
                <a:spcPts val="0"/>
              </a:spcBef>
              <a:spcAft>
                <a:spcPts val="0"/>
              </a:spcAft>
              <a:buClrTx/>
              <a:buSzTx/>
              <a:buFontTx/>
              <a:buNone/>
              <a:tabLst/>
              <a:defRPr/>
            </a:pPr>
            <a:r>
              <a:rPr kumimoji="0" lang="en-GB" sz="1600" b="0" i="0" u="none" strike="noStrike" kern="0" cap="none" spc="0" normalizeH="0" baseline="0" noProof="0" dirty="0">
                <a:ln>
                  <a:noFill/>
                </a:ln>
                <a:solidFill>
                  <a:schemeClr val="tx2"/>
                </a:solidFill>
                <a:effectLst/>
                <a:uLnTx/>
                <a:uFillTx/>
                <a:latin typeface="Calibri"/>
                <a:ea typeface="+mn-ea"/>
                <a:cs typeface="+mn-cs"/>
              </a:rPr>
              <a:t>CJML is a visual language for modeling the journey of an individual, regardless of whether the person has the role of customer, user, employee, patient, or citizen.</a:t>
            </a:r>
          </a:p>
        </p:txBody>
      </p:sp>
      <p:pic>
        <p:nvPicPr>
          <p:cNvPr id="15" name="Picture 14" descr="A picture containing text&#10;&#10;Description automatically generated">
            <a:extLst>
              <a:ext uri="{FF2B5EF4-FFF2-40B4-BE49-F238E27FC236}">
                <a16:creationId xmlns:a16="http://schemas.microsoft.com/office/drawing/2014/main" id="{7B56D786-8EA7-4CC4-64FF-ADA4C33474BA}"/>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632"/>
                    </a14:imgEffect>
                    <a14:imgEffect>
                      <a14:brightnessContrast bright="9000" contrast="5000"/>
                    </a14:imgEffect>
                  </a14:imgLayer>
                </a14:imgProps>
              </a:ext>
              <a:ext uri="{28A0092B-C50C-407E-A947-70E740481C1C}">
                <a14:useLocalDpi xmlns:a14="http://schemas.microsoft.com/office/drawing/2010/main" val="0"/>
              </a:ext>
            </a:extLst>
          </a:blip>
          <a:srcRect t="8150" r="709" b="6115"/>
          <a:stretch>
            <a:fillRect/>
          </a:stretch>
        </p:blipFill>
        <p:spPr>
          <a:xfrm>
            <a:off x="3843" y="2617075"/>
            <a:ext cx="12188157" cy="4240925"/>
          </a:xfrm>
          <a:prstGeom prst="rect">
            <a:avLst/>
          </a:prstGeom>
        </p:spPr>
      </p:pic>
      <p:grpSp>
        <p:nvGrpSpPr>
          <p:cNvPr id="42" name="Group 41">
            <a:extLst>
              <a:ext uri="{FF2B5EF4-FFF2-40B4-BE49-F238E27FC236}">
                <a16:creationId xmlns:a16="http://schemas.microsoft.com/office/drawing/2014/main" id="{2F430D8B-78B5-71E0-ACCC-93397E8BA12D}"/>
              </a:ext>
            </a:extLst>
          </p:cNvPr>
          <p:cNvGrpSpPr/>
          <p:nvPr/>
        </p:nvGrpSpPr>
        <p:grpSpPr>
          <a:xfrm>
            <a:off x="4996216" y="1371320"/>
            <a:ext cx="3035980" cy="715416"/>
            <a:chOff x="5037743" y="1144861"/>
            <a:chExt cx="3035980" cy="715416"/>
          </a:xfrm>
        </p:grpSpPr>
        <p:sp>
          <p:nvSpPr>
            <p:cNvPr id="10" name="TextBox 9">
              <a:extLst>
                <a:ext uri="{FF2B5EF4-FFF2-40B4-BE49-F238E27FC236}">
                  <a16:creationId xmlns:a16="http://schemas.microsoft.com/office/drawing/2014/main" id="{337FA410-2D41-9C04-8AFD-0CB85BF9182D}"/>
                </a:ext>
              </a:extLst>
            </p:cNvPr>
            <p:cNvSpPr txBox="1"/>
            <p:nvPr/>
          </p:nvSpPr>
          <p:spPr>
            <a:xfrm>
              <a:off x="5037743" y="1508001"/>
              <a:ext cx="777667" cy="352276"/>
            </a:xfrm>
            <a:prstGeom prst="rect">
              <a:avLst/>
            </a:prstGeom>
            <a:noFill/>
          </p:spPr>
          <p:txBody>
            <a:bodyPr wrap="square" rtlCol="0">
              <a:spAutoFit/>
            </a:bodyPr>
            <a:lstStyle/>
            <a:p>
              <a:pPr marL="0" marR="0" lvl="0" indent="0" algn="ctr" defTabSz="914400" rtl="0" eaLnBrk="1" fontAlgn="auto" latinLnBrk="0" hangingPunct="1">
                <a:lnSpc>
                  <a:spcPts val="1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a:ea typeface="+mn-ea"/>
                  <a:cs typeface="+mn-cs"/>
                </a:rPr>
                <a:t>Customer journey</a:t>
              </a:r>
            </a:p>
          </p:txBody>
        </p:sp>
        <p:sp>
          <p:nvSpPr>
            <p:cNvPr id="11" name="TextBox 10">
              <a:extLst>
                <a:ext uri="{FF2B5EF4-FFF2-40B4-BE49-F238E27FC236}">
                  <a16:creationId xmlns:a16="http://schemas.microsoft.com/office/drawing/2014/main" id="{43FC7376-4643-0DD5-6B0E-641CF40DC949}"/>
                </a:ext>
              </a:extLst>
            </p:cNvPr>
            <p:cNvSpPr txBox="1"/>
            <p:nvPr/>
          </p:nvSpPr>
          <p:spPr>
            <a:xfrm>
              <a:off x="6185343" y="1508001"/>
              <a:ext cx="745548" cy="352276"/>
            </a:xfrm>
            <a:prstGeom prst="rect">
              <a:avLst/>
            </a:prstGeom>
            <a:noFill/>
          </p:spPr>
          <p:txBody>
            <a:bodyPr wrap="square" rtlCol="0">
              <a:spAutoFit/>
            </a:bodyPr>
            <a:lstStyle/>
            <a:p>
              <a:pPr marL="0" marR="0" lvl="0" indent="0" algn="ctr" defTabSz="914400" rtl="0" eaLnBrk="1" fontAlgn="auto" latinLnBrk="0" hangingPunct="1">
                <a:lnSpc>
                  <a:spcPts val="1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a:ea typeface="+mn-ea"/>
                  <a:cs typeface="+mn-cs"/>
                </a:rPr>
                <a:t>Employee journey</a:t>
              </a:r>
            </a:p>
          </p:txBody>
        </p:sp>
        <p:sp>
          <p:nvSpPr>
            <p:cNvPr id="12" name="TextBox 11">
              <a:extLst>
                <a:ext uri="{FF2B5EF4-FFF2-40B4-BE49-F238E27FC236}">
                  <a16:creationId xmlns:a16="http://schemas.microsoft.com/office/drawing/2014/main" id="{695DA73D-6D24-ABD6-8740-6D27A27F153F}"/>
                </a:ext>
              </a:extLst>
            </p:cNvPr>
            <p:cNvSpPr txBox="1"/>
            <p:nvPr/>
          </p:nvSpPr>
          <p:spPr>
            <a:xfrm>
              <a:off x="5678186" y="1508001"/>
              <a:ext cx="598228" cy="352276"/>
            </a:xfrm>
            <a:prstGeom prst="rect">
              <a:avLst/>
            </a:prstGeom>
            <a:noFill/>
          </p:spPr>
          <p:txBody>
            <a:bodyPr wrap="square" rtlCol="0">
              <a:spAutoFit/>
            </a:bodyPr>
            <a:lstStyle/>
            <a:p>
              <a:pPr marL="0" marR="0" lvl="0" indent="0" algn="ctr" defTabSz="914400" rtl="0" eaLnBrk="1" fontAlgn="auto" latinLnBrk="0" hangingPunct="1">
                <a:lnSpc>
                  <a:spcPts val="1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a:ea typeface="+mn-ea"/>
                  <a:cs typeface="+mn-cs"/>
                </a:rPr>
                <a:t>User journey</a:t>
              </a:r>
            </a:p>
          </p:txBody>
        </p:sp>
        <p:sp>
          <p:nvSpPr>
            <p:cNvPr id="13" name="TextBox 12">
              <a:extLst>
                <a:ext uri="{FF2B5EF4-FFF2-40B4-BE49-F238E27FC236}">
                  <a16:creationId xmlns:a16="http://schemas.microsoft.com/office/drawing/2014/main" id="{0F6BEA74-10E4-5A9C-0327-A0FACB6ECF33}"/>
                </a:ext>
              </a:extLst>
            </p:cNvPr>
            <p:cNvSpPr txBox="1"/>
            <p:nvPr/>
          </p:nvSpPr>
          <p:spPr>
            <a:xfrm>
              <a:off x="6869365" y="1508001"/>
              <a:ext cx="610001" cy="352276"/>
            </a:xfrm>
            <a:prstGeom prst="rect">
              <a:avLst/>
            </a:prstGeom>
            <a:noFill/>
          </p:spPr>
          <p:txBody>
            <a:bodyPr wrap="square" rtlCol="0">
              <a:spAutoFit/>
            </a:bodyPr>
            <a:lstStyle/>
            <a:p>
              <a:pPr marL="0" marR="0" lvl="0" indent="0" algn="ctr" defTabSz="914400" rtl="0" eaLnBrk="1" fontAlgn="auto" latinLnBrk="0" hangingPunct="1">
                <a:lnSpc>
                  <a:spcPts val="1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a:ea typeface="+mn-ea"/>
                  <a:cs typeface="+mn-cs"/>
                </a:rPr>
                <a:t>Patient journey</a:t>
              </a:r>
            </a:p>
          </p:txBody>
        </p:sp>
        <p:sp>
          <p:nvSpPr>
            <p:cNvPr id="14" name="TextBox 13">
              <a:extLst>
                <a:ext uri="{FF2B5EF4-FFF2-40B4-BE49-F238E27FC236}">
                  <a16:creationId xmlns:a16="http://schemas.microsoft.com/office/drawing/2014/main" id="{3A0BBA40-BB8A-07D4-BE10-75510D1DE1DF}"/>
                </a:ext>
              </a:extLst>
            </p:cNvPr>
            <p:cNvSpPr txBox="1"/>
            <p:nvPr/>
          </p:nvSpPr>
          <p:spPr>
            <a:xfrm>
              <a:off x="7463722" y="1508001"/>
              <a:ext cx="610001" cy="352276"/>
            </a:xfrm>
            <a:prstGeom prst="rect">
              <a:avLst/>
            </a:prstGeom>
            <a:noFill/>
          </p:spPr>
          <p:txBody>
            <a:bodyPr wrap="square" rtlCol="0">
              <a:spAutoFit/>
            </a:bodyPr>
            <a:lstStyle/>
            <a:p>
              <a:pPr marL="0" marR="0" lvl="0" indent="0" algn="ctr" defTabSz="914400" rtl="0" eaLnBrk="1" fontAlgn="auto" latinLnBrk="0" hangingPunct="1">
                <a:lnSpc>
                  <a:spcPts val="1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a:ea typeface="+mn-ea"/>
                  <a:cs typeface="+mn-cs"/>
                </a:rPr>
                <a:t>Citizen journey</a:t>
              </a:r>
            </a:p>
          </p:txBody>
        </p:sp>
        <p:pic>
          <p:nvPicPr>
            <p:cNvPr id="23" name="Picture 22">
              <a:extLst>
                <a:ext uri="{FF2B5EF4-FFF2-40B4-BE49-F238E27FC236}">
                  <a16:creationId xmlns:a16="http://schemas.microsoft.com/office/drawing/2014/main" id="{47B02125-AB58-702D-5ABC-9CA85EA9B1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488" y="1144861"/>
              <a:ext cx="275745" cy="360000"/>
            </a:xfrm>
            <a:prstGeom prst="rect">
              <a:avLst/>
            </a:prstGeom>
          </p:spPr>
        </p:pic>
        <p:pic>
          <p:nvPicPr>
            <p:cNvPr id="29" name="Picture 28">
              <a:extLst>
                <a:ext uri="{FF2B5EF4-FFF2-40B4-BE49-F238E27FC236}">
                  <a16:creationId xmlns:a16="http://schemas.microsoft.com/office/drawing/2014/main" id="{BF9C794D-8BE9-D696-D59D-DF7D4D5936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5423" y="1144861"/>
              <a:ext cx="275744" cy="360000"/>
            </a:xfrm>
            <a:prstGeom prst="rect">
              <a:avLst/>
            </a:prstGeom>
          </p:spPr>
        </p:pic>
        <p:pic>
          <p:nvPicPr>
            <p:cNvPr id="33" name="Picture 32">
              <a:extLst>
                <a:ext uri="{FF2B5EF4-FFF2-40B4-BE49-F238E27FC236}">
                  <a16:creationId xmlns:a16="http://schemas.microsoft.com/office/drawing/2014/main" id="{6111553C-F58F-A69C-9AC9-380735BE31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82090" y="1144861"/>
              <a:ext cx="275745" cy="360000"/>
            </a:xfrm>
            <a:prstGeom prst="rect">
              <a:avLst/>
            </a:prstGeom>
          </p:spPr>
        </p:pic>
        <p:pic>
          <p:nvPicPr>
            <p:cNvPr id="37" name="Picture 36">
              <a:extLst>
                <a:ext uri="{FF2B5EF4-FFF2-40B4-BE49-F238E27FC236}">
                  <a16:creationId xmlns:a16="http://schemas.microsoft.com/office/drawing/2014/main" id="{47388F1B-1325-681C-4F7C-CD9CA51938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48755" y="1144861"/>
              <a:ext cx="270000" cy="360000"/>
            </a:xfrm>
            <a:prstGeom prst="rect">
              <a:avLst/>
            </a:prstGeom>
          </p:spPr>
        </p:pic>
        <p:pic>
          <p:nvPicPr>
            <p:cNvPr id="39" name="Graphic 38">
              <a:extLst>
                <a:ext uri="{FF2B5EF4-FFF2-40B4-BE49-F238E27FC236}">
                  <a16:creationId xmlns:a16="http://schemas.microsoft.com/office/drawing/2014/main" id="{39820A63-C61B-C6AB-5347-CAC024308D9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026343" y="1144861"/>
              <a:ext cx="291558" cy="360000"/>
            </a:xfrm>
            <a:prstGeom prst="rect">
              <a:avLst/>
            </a:prstGeom>
          </p:spPr>
        </p:pic>
      </p:grpSp>
      <p:sp>
        <p:nvSpPr>
          <p:cNvPr id="41" name="TextBox 40">
            <a:extLst>
              <a:ext uri="{FF2B5EF4-FFF2-40B4-BE49-F238E27FC236}">
                <a16:creationId xmlns:a16="http://schemas.microsoft.com/office/drawing/2014/main" id="{12DEC05F-FC72-9896-CC01-77FA3A268823}"/>
              </a:ext>
            </a:extLst>
          </p:cNvPr>
          <p:cNvSpPr txBox="1"/>
          <p:nvPr/>
        </p:nvSpPr>
        <p:spPr>
          <a:xfrm>
            <a:off x="8433794" y="1222222"/>
            <a:ext cx="2828566" cy="964367"/>
          </a:xfrm>
          <a:prstGeom prst="rect">
            <a:avLst/>
          </a:prstGeom>
        </p:spPr>
        <p:txBody>
          <a:bodyPr wrap="square">
            <a:spAutoFit/>
          </a:bodyPr>
          <a:lstStyle>
            <a:defPPr>
              <a:defRPr lang="en-US"/>
            </a:defPPr>
            <a:lvl1pPr lvl="0">
              <a:lnSpc>
                <a:spcPts val="1700"/>
              </a:lnSpc>
              <a:defRPr sz="1600" kern="0">
                <a:solidFill>
                  <a:srgbClr val="368DB0"/>
                </a:solidFill>
                <a:latin typeface="Calibri"/>
              </a:defRPr>
            </a:lvl1pPr>
          </a:lstStyle>
          <a:p>
            <a:pPr marL="0" marR="0" lvl="0" indent="0" algn="just" defTabSz="914400" rtl="0" eaLnBrk="1" fontAlgn="auto" latinLnBrk="0" hangingPunct="1">
              <a:lnSpc>
                <a:spcPts val="1700"/>
              </a:lnSpc>
              <a:spcBef>
                <a:spcPts val="0"/>
              </a:spcBef>
              <a:spcAft>
                <a:spcPts val="0"/>
              </a:spcAft>
              <a:buClrTx/>
              <a:buSzTx/>
              <a:buFontTx/>
              <a:buNone/>
              <a:tabLst/>
              <a:defRPr/>
            </a:pPr>
            <a:r>
              <a:rPr kumimoji="0" lang="en-GB" sz="1600" b="0" i="0" u="none" strike="noStrike" kern="0" cap="none" spc="0" normalizeH="0" baseline="0" noProof="0" dirty="0">
                <a:ln>
                  <a:noFill/>
                </a:ln>
                <a:solidFill>
                  <a:schemeClr val="tx2"/>
                </a:solidFill>
                <a:effectLst/>
                <a:uLnTx/>
                <a:uFillTx/>
                <a:latin typeface="Calibri"/>
                <a:ea typeface="+mn-ea"/>
                <a:cs typeface="+mn-cs"/>
              </a:rPr>
              <a:t>CJML consists of terminology, visual notation, a machine-readable data format, methods, and supporting tools</a:t>
            </a:r>
          </a:p>
        </p:txBody>
      </p:sp>
      <p:sp>
        <p:nvSpPr>
          <p:cNvPr id="2" name="Slide Number Placeholder 3">
            <a:extLst>
              <a:ext uri="{FF2B5EF4-FFF2-40B4-BE49-F238E27FC236}">
                <a16:creationId xmlns:a16="http://schemas.microsoft.com/office/drawing/2014/main" id="{904FB08C-08BD-80E1-F0E1-8C0B71851F67}"/>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4</a:t>
            </a:fld>
            <a:endParaRPr lang="en-GB" noProof="0" dirty="0"/>
          </a:p>
        </p:txBody>
      </p:sp>
    </p:spTree>
    <p:extLst>
      <p:ext uri="{BB962C8B-B14F-4D97-AF65-F5344CB8AC3E}">
        <p14:creationId xmlns:p14="http://schemas.microsoft.com/office/powerpoint/2010/main" val="42712908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79DCE6-21E8-46FE-B385-09B23A1A7319}"/>
              </a:ext>
            </a:extLst>
          </p:cNvPr>
          <p:cNvSpPr>
            <a:spLocks noGrp="1"/>
          </p:cNvSpPr>
          <p:nvPr>
            <p:ph type="title"/>
          </p:nvPr>
        </p:nvSpPr>
        <p:spPr/>
        <p:txBody>
          <a:bodyPr/>
          <a:lstStyle/>
          <a:p>
            <a:r>
              <a:rPr lang="en-GB" noProof="0" dirty="0"/>
              <a:t>User scenario =&gt; Tina’s actual journey</a:t>
            </a:r>
          </a:p>
        </p:txBody>
      </p:sp>
      <p:sp>
        <p:nvSpPr>
          <p:cNvPr id="6" name="Content Placeholder 5">
            <a:extLst>
              <a:ext uri="{FF2B5EF4-FFF2-40B4-BE49-F238E27FC236}">
                <a16:creationId xmlns:a16="http://schemas.microsoft.com/office/drawing/2014/main" id="{99C7B1E8-8F07-49DB-877C-B813AA5FC89C}"/>
              </a:ext>
            </a:extLst>
          </p:cNvPr>
          <p:cNvSpPr>
            <a:spLocks noGrp="1"/>
          </p:cNvSpPr>
          <p:nvPr>
            <p:ph idx="1"/>
          </p:nvPr>
        </p:nvSpPr>
        <p:spPr/>
        <p:txBody>
          <a:bodyPr>
            <a:noAutofit/>
          </a:bodyPr>
          <a:lstStyle/>
          <a:p>
            <a:r>
              <a:rPr lang="en-GB" sz="1800" noProof="0" dirty="0"/>
              <a:t>Tina needs a burglar alarm in her home and decides to choose a service offered by </a:t>
            </a:r>
            <a:r>
              <a:rPr lang="en-GB" sz="1800" noProof="0" dirty="0" err="1"/>
              <a:t>Safe@home</a:t>
            </a:r>
            <a:r>
              <a:rPr lang="en-GB" sz="1800" noProof="0" dirty="0"/>
              <a:t> Inc. Using her laptop, she orders an alarm service from the company's online shop. Everything seems to work fine, and Tina is very satisfied with the online shopping experience. A few minutes later she receives an e-mail confirming the details of the order. She is also informed that a technician will take care of the installation of hardware in her home, and that she will receive an appointment date for the home visit. </a:t>
            </a:r>
          </a:p>
          <a:p>
            <a:r>
              <a:rPr lang="en-GB" sz="1800" noProof="0" dirty="0"/>
              <a:t>A few days later Tina receives an SMS from </a:t>
            </a:r>
            <a:r>
              <a:rPr lang="en-GB" sz="1800" noProof="0" dirty="0" err="1"/>
              <a:t>Safe@home</a:t>
            </a:r>
            <a:r>
              <a:rPr lang="en-GB" sz="1800" noProof="0" dirty="0"/>
              <a:t> with the date and time for installation. She finds that the suggested date does not suit her plans, as she will be on a business trip at the scheduled time of the home visit. Tina calls the support </a:t>
            </a:r>
            <a:r>
              <a:rPr lang="en-GB" sz="1800" noProof="0" dirty="0" err="1"/>
              <a:t>center</a:t>
            </a:r>
            <a:r>
              <a:rPr lang="en-GB" sz="1800" noProof="0" dirty="0"/>
              <a:t> but for unknown reasons the connection is broken. She has to leave for an appointment with a friend and decides to call back later. </a:t>
            </a:r>
          </a:p>
          <a:p>
            <a:r>
              <a:rPr lang="en-GB" sz="1800" noProof="0" dirty="0"/>
              <a:t>The following day she is able to reach the call </a:t>
            </a:r>
            <a:r>
              <a:rPr lang="en-GB" sz="1800" noProof="0" dirty="0" err="1"/>
              <a:t>center</a:t>
            </a:r>
            <a:r>
              <a:rPr lang="en-GB" sz="1800" noProof="0" dirty="0"/>
              <a:t>. A new date is set for the home visit, and immediately after the telephone conversation she receives a confirmation SMS. The following week, on the day of the installation, the technician calls her from his car, telling her he is on his way. The technician installs the alarm system without any problems. After a couple of days, Tina receives a letter containing tips and information. It also includes an invoice for the first billing period. The bill contains </a:t>
            </a:r>
            <a:r>
              <a:rPr lang="en-GB" sz="1800" dirty="0"/>
              <a:t>items and amounts </a:t>
            </a:r>
            <a:r>
              <a:rPr lang="en-GB" sz="1800" noProof="0" dirty="0"/>
              <a:t>that Tina is not able to recognize from the marketing campaign. She therefore sends an e-mail to get an explanation. Tina receives an answer by e-mail during the same evening explaining the details of the invoice. As a considerate customer, Tina pays the invoice through online banking the same evening.</a:t>
            </a:r>
          </a:p>
        </p:txBody>
      </p:sp>
      <p:sp>
        <p:nvSpPr>
          <p:cNvPr id="10" name="Rectangle 9">
            <a:extLst>
              <a:ext uri="{FF2B5EF4-FFF2-40B4-BE49-F238E27FC236}">
                <a16:creationId xmlns:a16="http://schemas.microsoft.com/office/drawing/2014/main" id="{741D0914-5730-4B6A-A63E-BE9F2F8F0C51}"/>
              </a:ext>
            </a:extLst>
          </p:cNvPr>
          <p:cNvSpPr/>
          <p:nvPr/>
        </p:nvSpPr>
        <p:spPr>
          <a:xfrm>
            <a:off x="9428480" y="150184"/>
            <a:ext cx="1661160" cy="1046440"/>
          </a:xfrm>
          <a:prstGeom prst="rect">
            <a:avLst/>
          </a:prstGeom>
          <a:noFill/>
        </p:spPr>
        <p:txBody>
          <a:bodyPr wrap="square" rtlCol="0">
            <a:spAutoFit/>
          </a:bodyPr>
          <a:lstStyle/>
          <a:p>
            <a:r>
              <a:rPr lang="en-GB" sz="1400" kern="0" dirty="0">
                <a:solidFill>
                  <a:schemeClr val="accent4">
                    <a:lumMod val="50000"/>
                  </a:schemeClr>
                </a:solidFill>
              </a:rPr>
              <a:t>💡 </a:t>
            </a:r>
            <a:br>
              <a:rPr lang="en-GB" sz="1200" kern="0" dirty="0">
                <a:solidFill>
                  <a:schemeClr val="accent4">
                    <a:lumMod val="50000"/>
                  </a:schemeClr>
                </a:solidFill>
              </a:rPr>
            </a:br>
            <a:r>
              <a:rPr lang="en-GB" sz="1200" kern="0" noProof="0" dirty="0">
                <a:solidFill>
                  <a:schemeClr val="accent4">
                    <a:lumMod val="50000"/>
                  </a:schemeClr>
                </a:solidFill>
              </a:rPr>
              <a:t>Tina is one of the many new customers going through the onboarding process. </a:t>
            </a:r>
          </a:p>
        </p:txBody>
      </p:sp>
      <p:grpSp>
        <p:nvGrpSpPr>
          <p:cNvPr id="21" name="Group 20">
            <a:extLst>
              <a:ext uri="{FF2B5EF4-FFF2-40B4-BE49-F238E27FC236}">
                <a16:creationId xmlns:a16="http://schemas.microsoft.com/office/drawing/2014/main" id="{3D9A0358-0EB9-13F5-0FBB-7DF84437DAE8}"/>
              </a:ext>
            </a:extLst>
          </p:cNvPr>
          <p:cNvGrpSpPr/>
          <p:nvPr/>
        </p:nvGrpSpPr>
        <p:grpSpPr>
          <a:xfrm>
            <a:off x="699436" y="6514010"/>
            <a:ext cx="8447307" cy="198000"/>
            <a:chOff x="1320609" y="3306903"/>
            <a:chExt cx="8447307" cy="198000"/>
          </a:xfrm>
        </p:grpSpPr>
        <p:sp>
          <p:nvSpPr>
            <p:cNvPr id="22" name="AutoShape 63">
              <a:extLst>
                <a:ext uri="{FF2B5EF4-FFF2-40B4-BE49-F238E27FC236}">
                  <a16:creationId xmlns:a16="http://schemas.microsoft.com/office/drawing/2014/main" id="{5961483D-FF5C-C6A8-5693-C48064B5C91F}"/>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23" name="AutoShape 64">
              <a:extLst>
                <a:ext uri="{FF2B5EF4-FFF2-40B4-BE49-F238E27FC236}">
                  <a16:creationId xmlns:a16="http://schemas.microsoft.com/office/drawing/2014/main" id="{6D7F64C7-5A81-1C53-E009-1CB8525EE01B}"/>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24" name="AutoShape 65">
              <a:extLst>
                <a:ext uri="{FF2B5EF4-FFF2-40B4-BE49-F238E27FC236}">
                  <a16:creationId xmlns:a16="http://schemas.microsoft.com/office/drawing/2014/main" id="{EE4F5BE2-6CBF-EC6E-FC98-9FC4980E66CA}"/>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25" name="AutoShape 64">
              <a:extLst>
                <a:ext uri="{FF2B5EF4-FFF2-40B4-BE49-F238E27FC236}">
                  <a16:creationId xmlns:a16="http://schemas.microsoft.com/office/drawing/2014/main" id="{3B8E2446-9124-EF6C-BA76-67BF1ABE5472}"/>
                </a:ext>
              </a:extLst>
            </p:cNvPr>
            <p:cNvSpPr>
              <a:spLocks noChangeArrowheads="1"/>
            </p:cNvSpPr>
            <p:nvPr/>
          </p:nvSpPr>
          <p:spPr bwMode="auto">
            <a:xfrm>
              <a:off x="7758301" y="3306903"/>
              <a:ext cx="200961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From scenario to journey</a:t>
              </a:r>
            </a:p>
          </p:txBody>
        </p:sp>
      </p:grpSp>
      <p:sp>
        <p:nvSpPr>
          <p:cNvPr id="26" name="Slide Number Placeholder 3">
            <a:extLst>
              <a:ext uri="{FF2B5EF4-FFF2-40B4-BE49-F238E27FC236}">
                <a16:creationId xmlns:a16="http://schemas.microsoft.com/office/drawing/2014/main" id="{48CA354E-D5F1-D657-782A-8F4231F21403}"/>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40</a:t>
            </a:fld>
            <a:endParaRPr lang="en-GB" noProof="0" dirty="0"/>
          </a:p>
        </p:txBody>
      </p:sp>
    </p:spTree>
    <p:extLst>
      <p:ext uri="{BB962C8B-B14F-4D97-AF65-F5344CB8AC3E}">
        <p14:creationId xmlns:p14="http://schemas.microsoft.com/office/powerpoint/2010/main" val="11709637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Tina's actual journey</a:t>
            </a:r>
          </a:p>
        </p:txBody>
      </p:sp>
      <p:sp>
        <p:nvSpPr>
          <p:cNvPr id="5" name="Rectangle 4">
            <a:extLst>
              <a:ext uri="{FF2B5EF4-FFF2-40B4-BE49-F238E27FC236}">
                <a16:creationId xmlns:a16="http://schemas.microsoft.com/office/drawing/2014/main" id="{E97D1E96-C224-4D66-B9EF-CADF3E538A38}"/>
              </a:ext>
            </a:extLst>
          </p:cNvPr>
          <p:cNvSpPr/>
          <p:nvPr/>
        </p:nvSpPr>
        <p:spPr>
          <a:xfrm>
            <a:off x="9534861" y="3589636"/>
            <a:ext cx="2124037" cy="861774"/>
          </a:xfrm>
          <a:prstGeom prst="rect">
            <a:avLst/>
          </a:prstGeom>
          <a:noFill/>
        </p:spPr>
        <p:txBody>
          <a:bodyPr wrap="square" rtlCol="0">
            <a:spAutoFit/>
          </a:bodyPr>
          <a:lstStyle/>
          <a:p>
            <a:r>
              <a:rPr lang="en-GB" sz="1400" kern="0" dirty="0">
                <a:solidFill>
                  <a:schemeClr val="accent4">
                    <a:lumMod val="50000"/>
                  </a:schemeClr>
                </a:solidFill>
              </a:rPr>
              <a:t>💡 </a:t>
            </a:r>
            <a:br>
              <a:rPr lang="en-GB" sz="1200" kern="0" dirty="0">
                <a:solidFill>
                  <a:schemeClr val="accent4">
                    <a:lumMod val="50000"/>
                  </a:schemeClr>
                </a:solidFill>
              </a:rPr>
            </a:br>
            <a:r>
              <a:rPr lang="en-GB" sz="1200" kern="0" noProof="0" dirty="0">
                <a:solidFill>
                  <a:schemeClr val="accent4">
                    <a:lumMod val="50000"/>
                  </a:schemeClr>
                </a:solidFill>
              </a:rPr>
              <a:t>Note </a:t>
            </a:r>
            <a:r>
              <a:rPr lang="en-GB" sz="1200" kern="0" dirty="0">
                <a:solidFill>
                  <a:schemeClr val="accent4">
                    <a:lumMod val="50000"/>
                  </a:schemeClr>
                </a:solidFill>
              </a:rPr>
              <a:t>that deviations from the expected journey are shown below the dashed line.</a:t>
            </a:r>
            <a:endParaRPr lang="en-GB" sz="1200" kern="0" noProof="0" dirty="0">
              <a:solidFill>
                <a:schemeClr val="accent4">
                  <a:lumMod val="50000"/>
                </a:schemeClr>
              </a:solidFill>
            </a:endParaRPr>
          </a:p>
        </p:txBody>
      </p:sp>
      <p:grpSp>
        <p:nvGrpSpPr>
          <p:cNvPr id="21" name="Group 20">
            <a:extLst>
              <a:ext uri="{FF2B5EF4-FFF2-40B4-BE49-F238E27FC236}">
                <a16:creationId xmlns:a16="http://schemas.microsoft.com/office/drawing/2014/main" id="{ECC291BD-A730-D6AD-D961-F3DDE94490D6}"/>
              </a:ext>
            </a:extLst>
          </p:cNvPr>
          <p:cNvGrpSpPr/>
          <p:nvPr/>
        </p:nvGrpSpPr>
        <p:grpSpPr>
          <a:xfrm>
            <a:off x="699436" y="6514010"/>
            <a:ext cx="8447307" cy="198000"/>
            <a:chOff x="1320609" y="3306903"/>
            <a:chExt cx="8447307" cy="198000"/>
          </a:xfrm>
        </p:grpSpPr>
        <p:sp>
          <p:nvSpPr>
            <p:cNvPr id="22" name="AutoShape 63">
              <a:extLst>
                <a:ext uri="{FF2B5EF4-FFF2-40B4-BE49-F238E27FC236}">
                  <a16:creationId xmlns:a16="http://schemas.microsoft.com/office/drawing/2014/main" id="{D8CBD841-F3A8-2908-728F-F1C5BE5CA8CA}"/>
                </a:ext>
              </a:extLst>
            </p:cNvPr>
            <p:cNvSpPr>
              <a:spLocks noChangeArrowheads="1"/>
            </p:cNvSpPr>
            <p:nvPr/>
          </p:nvSpPr>
          <p:spPr bwMode="auto">
            <a:xfrm>
              <a:off x="1320609" y="3306903"/>
              <a:ext cx="1584000"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Introducing CJML</a:t>
              </a:r>
            </a:p>
          </p:txBody>
        </p:sp>
        <p:sp>
          <p:nvSpPr>
            <p:cNvPr id="23" name="AutoShape 64">
              <a:extLst>
                <a:ext uri="{FF2B5EF4-FFF2-40B4-BE49-F238E27FC236}">
                  <a16:creationId xmlns:a16="http://schemas.microsoft.com/office/drawing/2014/main" id="{B0287418-1158-CF9C-B5B0-02ACB22AF3F8}"/>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24" name="AutoShape 65">
              <a:extLst>
                <a:ext uri="{FF2B5EF4-FFF2-40B4-BE49-F238E27FC236}">
                  <a16:creationId xmlns:a16="http://schemas.microsoft.com/office/drawing/2014/main" id="{2ACC377B-0C91-CC7A-6879-4EDE42EFE7B2}"/>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A quick tour of CJML</a:t>
              </a:r>
            </a:p>
          </p:txBody>
        </p:sp>
        <p:sp>
          <p:nvSpPr>
            <p:cNvPr id="25" name="AutoShape 64">
              <a:extLst>
                <a:ext uri="{FF2B5EF4-FFF2-40B4-BE49-F238E27FC236}">
                  <a16:creationId xmlns:a16="http://schemas.microsoft.com/office/drawing/2014/main" id="{53C65C68-7406-ACFB-C9B2-46634D927865}"/>
                </a:ext>
              </a:extLst>
            </p:cNvPr>
            <p:cNvSpPr>
              <a:spLocks noChangeArrowheads="1"/>
            </p:cNvSpPr>
            <p:nvPr/>
          </p:nvSpPr>
          <p:spPr bwMode="auto">
            <a:xfrm>
              <a:off x="7758301" y="3306903"/>
              <a:ext cx="2009615"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From scenario to journey</a:t>
              </a:r>
            </a:p>
          </p:txBody>
        </p:sp>
      </p:grpSp>
      <p:sp>
        <p:nvSpPr>
          <p:cNvPr id="26" name="Slide Number Placeholder 3">
            <a:extLst>
              <a:ext uri="{FF2B5EF4-FFF2-40B4-BE49-F238E27FC236}">
                <a16:creationId xmlns:a16="http://schemas.microsoft.com/office/drawing/2014/main" id="{4ABB48A6-7FA8-BAF4-1F8D-E60BCA5AD00F}"/>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41</a:t>
            </a:fld>
            <a:endParaRPr lang="en-GB" noProof="0" dirty="0"/>
          </a:p>
        </p:txBody>
      </p:sp>
      <p:pic>
        <p:nvPicPr>
          <p:cNvPr id="8" name="Picture 7">
            <a:extLst>
              <a:ext uri="{FF2B5EF4-FFF2-40B4-BE49-F238E27FC236}">
                <a16:creationId xmlns:a16="http://schemas.microsoft.com/office/drawing/2014/main" id="{986F6505-3D11-45AD-372E-23D67CD0B96B}"/>
              </a:ext>
            </a:extLst>
          </p:cNvPr>
          <p:cNvPicPr>
            <a:picLocks noChangeAspect="1"/>
          </p:cNvPicPr>
          <p:nvPr/>
        </p:nvPicPr>
        <p:blipFill>
          <a:blip r:embed="rId3"/>
          <a:stretch>
            <a:fillRect/>
          </a:stretch>
        </p:blipFill>
        <p:spPr>
          <a:xfrm>
            <a:off x="986596" y="1541442"/>
            <a:ext cx="8280000" cy="4412328"/>
          </a:xfrm>
          <a:prstGeom prst="rect">
            <a:avLst/>
          </a:prstGeom>
        </p:spPr>
      </p:pic>
    </p:spTree>
    <p:extLst>
      <p:ext uri="{BB962C8B-B14F-4D97-AF65-F5344CB8AC3E}">
        <p14:creationId xmlns:p14="http://schemas.microsoft.com/office/powerpoint/2010/main" val="24153248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2AFF6A-C13E-416C-FB88-E47B184B80BD}"/>
              </a:ext>
            </a:extLst>
          </p:cNvPr>
          <p:cNvSpPr>
            <a:spLocks noGrp="1"/>
          </p:cNvSpPr>
          <p:nvPr>
            <p:ph type="sldNum" sz="quarter" idx="17"/>
          </p:nvPr>
        </p:nvSpPr>
        <p:spPr/>
        <p:txBody>
          <a:bodyPr/>
          <a:lstStyle/>
          <a:p>
            <a:fld id="{23AA811B-2EBD-4900-905E-5BE206449611}" type="slidenum">
              <a:rPr lang="en-GB" noProof="0" smtClean="0"/>
              <a:pPr/>
              <a:t>42</a:t>
            </a:fld>
            <a:endParaRPr lang="en-GB" noProof="0" dirty="0"/>
          </a:p>
        </p:txBody>
      </p:sp>
    </p:spTree>
    <p:custDataLst>
      <p:custData r:id="rId1"/>
      <p:custData r:id="rId2"/>
    </p:custDataLst>
    <p:extLst>
      <p:ext uri="{BB962C8B-B14F-4D97-AF65-F5344CB8AC3E}">
        <p14:creationId xmlns:p14="http://schemas.microsoft.com/office/powerpoint/2010/main" val="2739445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EE8DD"/>
        </a:solidFill>
        <a:effectLst/>
      </p:bgPr>
    </p:bg>
    <p:spTree>
      <p:nvGrpSpPr>
        <p:cNvPr id="1" name="">
          <a:extLst>
            <a:ext uri="{FF2B5EF4-FFF2-40B4-BE49-F238E27FC236}">
              <a16:creationId xmlns:a16="http://schemas.microsoft.com/office/drawing/2014/main" id="{B5AC276E-816F-5CB2-DCE0-AEB0F709AE79}"/>
            </a:ext>
          </a:extLst>
        </p:cNvPr>
        <p:cNvGrpSpPr/>
        <p:nvPr/>
      </p:nvGrpSpPr>
      <p:grpSpPr>
        <a:xfrm>
          <a:off x="0" y="0"/>
          <a:ext cx="0" cy="0"/>
          <a:chOff x="0" y="0"/>
          <a:chExt cx="0" cy="0"/>
        </a:xfrm>
      </p:grpSpPr>
      <p:pic>
        <p:nvPicPr>
          <p:cNvPr id="5" name="Picture Placeholder 4" descr="Three darts on bullseye">
            <a:extLst>
              <a:ext uri="{FF2B5EF4-FFF2-40B4-BE49-F238E27FC236}">
                <a16:creationId xmlns:a16="http://schemas.microsoft.com/office/drawing/2014/main" id="{DBE01F65-CC38-A560-7412-2C4A90DCBAAD}"/>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3639" r="13639"/>
          <a:stretch/>
        </p:blipFill>
        <p:spPr/>
      </p:pic>
      <p:sp>
        <p:nvSpPr>
          <p:cNvPr id="3" name="Title 2">
            <a:extLst>
              <a:ext uri="{FF2B5EF4-FFF2-40B4-BE49-F238E27FC236}">
                <a16:creationId xmlns:a16="http://schemas.microsoft.com/office/drawing/2014/main" id="{8CAE2563-7692-57F4-8987-22459468B0C7}"/>
              </a:ext>
            </a:extLst>
          </p:cNvPr>
          <p:cNvSpPr>
            <a:spLocks noGrp="1"/>
          </p:cNvSpPr>
          <p:nvPr>
            <p:ph type="title"/>
          </p:nvPr>
        </p:nvSpPr>
        <p:spPr/>
        <p:txBody>
          <a:bodyPr/>
          <a:lstStyle/>
          <a:p>
            <a:r>
              <a:rPr lang="en-GB" noProof="0" dirty="0"/>
              <a:t>Introducing CJML</a:t>
            </a:r>
          </a:p>
        </p:txBody>
      </p:sp>
      <p:sp>
        <p:nvSpPr>
          <p:cNvPr id="4" name="Content Placeholder 3">
            <a:extLst>
              <a:ext uri="{FF2B5EF4-FFF2-40B4-BE49-F238E27FC236}">
                <a16:creationId xmlns:a16="http://schemas.microsoft.com/office/drawing/2014/main" id="{225B5BD3-0B35-89F6-F076-E16C56B7F27C}"/>
              </a:ext>
            </a:extLst>
          </p:cNvPr>
          <p:cNvSpPr>
            <a:spLocks noGrp="1"/>
          </p:cNvSpPr>
          <p:nvPr>
            <p:ph idx="1"/>
          </p:nvPr>
        </p:nvSpPr>
        <p:spPr/>
        <p:txBody>
          <a:bodyPr/>
          <a:lstStyle/>
          <a:p>
            <a:pPr marL="0" indent="0">
              <a:buNone/>
            </a:pPr>
            <a:r>
              <a:rPr lang="en-GB" dirty="0"/>
              <a:t>Defining customer journeys</a:t>
            </a:r>
          </a:p>
          <a:p>
            <a:pPr marL="0" indent="0">
              <a:buNone/>
            </a:pPr>
            <a:r>
              <a:rPr lang="en-GB" dirty="0"/>
              <a:t>CJML key facts</a:t>
            </a:r>
          </a:p>
          <a:p>
            <a:pPr marL="0" indent="0">
              <a:buNone/>
            </a:pPr>
            <a:r>
              <a:rPr lang="en-GB" dirty="0"/>
              <a:t>CJML domains</a:t>
            </a:r>
          </a:p>
          <a:p>
            <a:pPr marL="0" indent="0">
              <a:buNone/>
            </a:pPr>
            <a:r>
              <a:rPr lang="en-GB" dirty="0"/>
              <a:t>Target group </a:t>
            </a:r>
          </a:p>
          <a:p>
            <a:pPr marL="0" indent="0">
              <a:buNone/>
            </a:pPr>
            <a:r>
              <a:rPr lang="en-GB" dirty="0"/>
              <a:t>Development and origin</a:t>
            </a:r>
            <a:endParaRPr lang="en-GB" noProof="0" dirty="0"/>
          </a:p>
        </p:txBody>
      </p:sp>
    </p:spTree>
    <p:extLst>
      <p:ext uri="{BB962C8B-B14F-4D97-AF65-F5344CB8AC3E}">
        <p14:creationId xmlns:p14="http://schemas.microsoft.com/office/powerpoint/2010/main" val="1592462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73C1DD-C439-49B1-9056-CADB68425E55}"/>
              </a:ext>
            </a:extLst>
          </p:cNvPr>
          <p:cNvSpPr>
            <a:spLocks noGrp="1"/>
          </p:cNvSpPr>
          <p:nvPr>
            <p:ph type="title"/>
          </p:nvPr>
        </p:nvSpPr>
        <p:spPr/>
        <p:txBody>
          <a:bodyPr/>
          <a:lstStyle/>
          <a:p>
            <a:r>
              <a:rPr lang="en-GB" noProof="0" dirty="0"/>
              <a:t>Defining customer journeys</a:t>
            </a:r>
          </a:p>
        </p:txBody>
      </p:sp>
      <p:sp>
        <p:nvSpPr>
          <p:cNvPr id="29" name="Content Placeholder 28">
            <a:extLst>
              <a:ext uri="{FF2B5EF4-FFF2-40B4-BE49-F238E27FC236}">
                <a16:creationId xmlns:a16="http://schemas.microsoft.com/office/drawing/2014/main" id="{25E0B0A9-0902-F577-E93B-804C9C29B191}"/>
              </a:ext>
            </a:extLst>
          </p:cNvPr>
          <p:cNvSpPr>
            <a:spLocks noGrp="1"/>
          </p:cNvSpPr>
          <p:nvPr>
            <p:ph idx="1"/>
          </p:nvPr>
        </p:nvSpPr>
        <p:spPr>
          <a:xfrm>
            <a:off x="696913" y="2344409"/>
            <a:ext cx="7905544" cy="3551566"/>
          </a:xfrm>
        </p:spPr>
        <p:txBody>
          <a:bodyPr/>
          <a:lstStyle/>
          <a:p>
            <a:r>
              <a:rPr lang="en-GB" noProof="0" dirty="0"/>
              <a:t>Customer journey methods and formats vary considerably. Nevertheless, all approaches share </a:t>
            </a:r>
            <a:r>
              <a:rPr lang="en-GB" b="1" noProof="0" dirty="0"/>
              <a:t>three fundamental characteristics</a:t>
            </a:r>
            <a:r>
              <a:rPr lang="en-GB" noProof="0" dirty="0"/>
              <a:t>:</a:t>
            </a:r>
          </a:p>
          <a:p>
            <a:pPr lvl="1">
              <a:buFont typeface="+mj-lt"/>
              <a:buAutoNum type="arabicPeriod"/>
            </a:pPr>
            <a:r>
              <a:rPr lang="en-GB" noProof="0" dirty="0"/>
              <a:t>The journey is viewed from the end user’s perspective</a:t>
            </a:r>
          </a:p>
          <a:p>
            <a:pPr lvl="1">
              <a:buFont typeface="+mj-lt"/>
              <a:buAutoNum type="arabicPeriod"/>
            </a:pPr>
            <a:r>
              <a:rPr lang="en-GB" noProof="0" dirty="0"/>
              <a:t>The journey unfolds over time as a process </a:t>
            </a:r>
          </a:p>
          <a:p>
            <a:pPr lvl="1">
              <a:buFont typeface="+mj-lt"/>
              <a:buAutoNum type="arabicPeriod"/>
            </a:pPr>
            <a:r>
              <a:rPr lang="en-GB" noProof="0" dirty="0"/>
              <a:t>The journey is divided into steps called touchpoints</a:t>
            </a:r>
          </a:p>
          <a:p>
            <a:endParaRPr lang="en-GB" sz="1200" noProof="0" dirty="0"/>
          </a:p>
          <a:p>
            <a:r>
              <a:rPr lang="en-GB" noProof="0" dirty="0"/>
              <a:t>The customer journey concept is equally applicable to users, </a:t>
            </a:r>
            <a:br>
              <a:rPr lang="en-GB" noProof="0" dirty="0"/>
            </a:br>
            <a:r>
              <a:rPr lang="en-GB" noProof="0" dirty="0"/>
              <a:t>employees, clients, patients, citizens, and other end users.</a:t>
            </a:r>
          </a:p>
          <a:p>
            <a:r>
              <a:rPr lang="en-GB" noProof="0" dirty="0"/>
              <a:t>A journey may be experience-oriented or mundane, voluntary </a:t>
            </a:r>
            <a:br>
              <a:rPr lang="en-GB" noProof="0" dirty="0"/>
            </a:br>
            <a:r>
              <a:rPr lang="en-GB" noProof="0" dirty="0"/>
              <a:t>or mandatory, and may even lead to an undesirable outcome </a:t>
            </a:r>
            <a:br>
              <a:rPr lang="en-GB" noProof="0" dirty="0"/>
            </a:br>
            <a:r>
              <a:rPr lang="en-GB" noProof="0" dirty="0"/>
              <a:t>(e.g., filing a tax return may result in an additional tax payment)</a:t>
            </a:r>
          </a:p>
          <a:p>
            <a:endParaRPr lang="en-GB" noProof="0" dirty="0"/>
          </a:p>
        </p:txBody>
      </p:sp>
      <p:sp>
        <p:nvSpPr>
          <p:cNvPr id="2" name="Slide Number Placeholder 3">
            <a:extLst>
              <a:ext uri="{FF2B5EF4-FFF2-40B4-BE49-F238E27FC236}">
                <a16:creationId xmlns:a16="http://schemas.microsoft.com/office/drawing/2014/main" id="{176E701C-EA71-361D-CDDE-116F9AF45194}"/>
              </a:ext>
            </a:extLst>
          </p:cNvPr>
          <p:cNvSpPr>
            <a:spLocks noGrp="1"/>
          </p:cNvSpPr>
          <p:nvPr>
            <p:ph type="sldNum" sz="quarter" idx="12"/>
          </p:nvPr>
        </p:nvSpPr>
        <p:spPr/>
        <p:txBody>
          <a:bodyPr/>
          <a:lstStyle/>
          <a:p>
            <a:fld id="{23AA811B-2EBD-4900-905E-5BE206449611}" type="slidenum">
              <a:rPr lang="en-GB" noProof="0" smtClean="0"/>
              <a:pPr/>
              <a:t>6</a:t>
            </a:fld>
            <a:endParaRPr lang="en-GB" noProof="0" dirty="0"/>
          </a:p>
        </p:txBody>
      </p:sp>
      <p:sp>
        <p:nvSpPr>
          <p:cNvPr id="10" name="TextBox 9">
            <a:extLst>
              <a:ext uri="{FF2B5EF4-FFF2-40B4-BE49-F238E27FC236}">
                <a16:creationId xmlns:a16="http://schemas.microsoft.com/office/drawing/2014/main" id="{D3C59061-B4BF-4C1D-BCF7-D96FBD6BBDEB}"/>
              </a:ext>
            </a:extLst>
          </p:cNvPr>
          <p:cNvSpPr txBox="1"/>
          <p:nvPr/>
        </p:nvSpPr>
        <p:spPr>
          <a:xfrm>
            <a:off x="696913" y="1388326"/>
            <a:ext cx="9899967" cy="700462"/>
          </a:xfrm>
          <a:prstGeom prst="rect">
            <a:avLst/>
          </a:prstGeom>
          <a:solidFill>
            <a:srgbClr val="E9D7A1"/>
          </a:solidFill>
          <a:ln>
            <a:noFill/>
          </a:ln>
        </p:spPr>
        <p:style>
          <a:lnRef idx="1">
            <a:schemeClr val="accent4"/>
          </a:lnRef>
          <a:fillRef idx="2">
            <a:schemeClr val="accent4"/>
          </a:fillRef>
          <a:effectRef idx="1">
            <a:schemeClr val="accent4"/>
          </a:effectRef>
          <a:fontRef idx="minor">
            <a:schemeClr val="dk1"/>
          </a:fontRef>
        </p:style>
        <p:txBody>
          <a:bodyPr wrap="square" rtlCol="0">
            <a:no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schemeClr val="tx2"/>
                </a:solidFill>
                <a:effectLst/>
                <a:uLnTx/>
                <a:uFillTx/>
              </a:rPr>
              <a:t>Definition:</a:t>
            </a:r>
            <a:r>
              <a:rPr kumimoji="0" lang="en-GB" b="1" u="none" strike="noStrike" kern="0" cap="none" spc="0" normalizeH="0" baseline="0" noProof="0" dirty="0">
                <a:ln>
                  <a:noFill/>
                </a:ln>
                <a:solidFill>
                  <a:schemeClr val="tx2"/>
                </a:solidFill>
                <a:effectLst/>
                <a:uLnTx/>
                <a:uFillTx/>
              </a:rPr>
              <a:t> </a:t>
            </a:r>
            <a:r>
              <a:rPr lang="en-GB" noProof="0" dirty="0">
                <a:solidFill>
                  <a:schemeClr val="tx2"/>
                </a:solidFill>
              </a:rPr>
              <a:t>A customer journey is defined as a sequence or constellation of touchpoints required for a customer to achieve a specific goal or a desired outcome. </a:t>
            </a:r>
            <a:endParaRPr kumimoji="0" lang="en-GB" b="0" u="none" strike="noStrike" kern="0" cap="none" spc="0" normalizeH="0" baseline="0" noProof="0" dirty="0">
              <a:ln>
                <a:noFill/>
              </a:ln>
              <a:solidFill>
                <a:schemeClr val="tx2"/>
              </a:solidFill>
              <a:effectLst/>
              <a:uLnTx/>
              <a:uFillTx/>
            </a:endParaRPr>
          </a:p>
        </p:txBody>
      </p:sp>
      <p:grpSp>
        <p:nvGrpSpPr>
          <p:cNvPr id="24" name="Group 23">
            <a:extLst>
              <a:ext uri="{FF2B5EF4-FFF2-40B4-BE49-F238E27FC236}">
                <a16:creationId xmlns:a16="http://schemas.microsoft.com/office/drawing/2014/main" id="{4C2FD76C-8E9D-9857-3CF8-B524F332D1DF}"/>
              </a:ext>
            </a:extLst>
          </p:cNvPr>
          <p:cNvGrpSpPr/>
          <p:nvPr/>
        </p:nvGrpSpPr>
        <p:grpSpPr>
          <a:xfrm>
            <a:off x="699436" y="6514010"/>
            <a:ext cx="8447307" cy="198000"/>
            <a:chOff x="1320609" y="3306903"/>
            <a:chExt cx="8447307" cy="198000"/>
          </a:xfrm>
        </p:grpSpPr>
        <p:sp>
          <p:nvSpPr>
            <p:cNvPr id="25" name="AutoShape 63">
              <a:extLst>
                <a:ext uri="{FF2B5EF4-FFF2-40B4-BE49-F238E27FC236}">
                  <a16:creationId xmlns:a16="http://schemas.microsoft.com/office/drawing/2014/main" id="{AA6EE874-F084-D1BE-93F1-11E59F7B86E1}"/>
                </a:ext>
              </a:extLst>
            </p:cNvPr>
            <p:cNvSpPr>
              <a:spLocks noChangeArrowheads="1"/>
            </p:cNvSpPr>
            <p:nvPr/>
          </p:nvSpPr>
          <p:spPr bwMode="auto">
            <a:xfrm>
              <a:off x="1320609" y="3306903"/>
              <a:ext cx="1584000"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Introducing CJML</a:t>
              </a:r>
            </a:p>
          </p:txBody>
        </p:sp>
        <p:sp>
          <p:nvSpPr>
            <p:cNvPr id="26" name="AutoShape 64">
              <a:extLst>
                <a:ext uri="{FF2B5EF4-FFF2-40B4-BE49-F238E27FC236}">
                  <a16:creationId xmlns:a16="http://schemas.microsoft.com/office/drawing/2014/main" id="{06BBF57C-09EE-BADE-5476-CEE816EECDF3}"/>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27" name="AutoShape 65">
              <a:extLst>
                <a:ext uri="{FF2B5EF4-FFF2-40B4-BE49-F238E27FC236}">
                  <a16:creationId xmlns:a16="http://schemas.microsoft.com/office/drawing/2014/main" id="{3511B122-B6BE-3030-5B02-7144BE3FDD44}"/>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marL="0" marR="0" lvl="0" indent="0" algn="ctr" defTabSz="995363" eaLnBrk="1" fontAlgn="auto" latinLnBrk="0" hangingPunct="1">
                <a:lnSpc>
                  <a:spcPct val="100000"/>
                </a:lnSpc>
                <a:spcBef>
                  <a:spcPts val="0"/>
                </a:spcBef>
                <a:spcAft>
                  <a:spcPts val="0"/>
                </a:spcAft>
                <a:buClrTx/>
                <a:buSzPct val="90000"/>
                <a:buFontTx/>
                <a:buNone/>
                <a:tabLst/>
                <a:defRPr/>
              </a:pPr>
              <a:r>
                <a:rPr lang="en-GB" sz="1000" kern="0" noProof="0" dirty="0">
                  <a:solidFill>
                    <a:schemeClr val="bg1">
                      <a:lumMod val="50000"/>
                    </a:schemeClr>
                  </a:solidFill>
                  <a:cs typeface="Arial" charset="0"/>
                </a:rPr>
                <a:t>A quick tour of CJML</a:t>
              </a:r>
              <a:endParaRPr kumimoji="0" lang="en-GB" sz="1000" b="0" i="0" u="none" strike="noStrike" kern="0" cap="none" spc="0" normalizeH="0" baseline="0" noProof="0" dirty="0">
                <a:ln>
                  <a:noFill/>
                </a:ln>
                <a:solidFill>
                  <a:schemeClr val="bg1">
                    <a:lumMod val="50000"/>
                  </a:schemeClr>
                </a:solidFill>
                <a:effectLst/>
                <a:uLnTx/>
                <a:uFillTx/>
                <a:cs typeface="Arial" charset="0"/>
              </a:endParaRPr>
            </a:p>
          </p:txBody>
        </p:sp>
        <p:sp>
          <p:nvSpPr>
            <p:cNvPr id="28" name="AutoShape 64">
              <a:extLst>
                <a:ext uri="{FF2B5EF4-FFF2-40B4-BE49-F238E27FC236}">
                  <a16:creationId xmlns:a16="http://schemas.microsoft.com/office/drawing/2014/main" id="{19D606CC-A51F-3D3C-D8F9-38B19CEE8700}"/>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pic>
        <p:nvPicPr>
          <p:cNvPr id="117" name="Picture 116">
            <a:extLst>
              <a:ext uri="{FF2B5EF4-FFF2-40B4-BE49-F238E27FC236}">
                <a16:creationId xmlns:a16="http://schemas.microsoft.com/office/drawing/2014/main" id="{2B4CDA53-CEA0-1C91-34C8-43F7D55BBB7E}"/>
              </a:ext>
            </a:extLst>
          </p:cNvPr>
          <p:cNvPicPr>
            <a:picLocks noChangeAspect="1"/>
          </p:cNvPicPr>
          <p:nvPr/>
        </p:nvPicPr>
        <p:blipFill>
          <a:blip r:embed="rId3"/>
          <a:stretch>
            <a:fillRect/>
          </a:stretch>
        </p:blipFill>
        <p:spPr>
          <a:xfrm>
            <a:off x="8724557" y="3285580"/>
            <a:ext cx="2009615" cy="1669224"/>
          </a:xfrm>
          <a:prstGeom prst="rect">
            <a:avLst/>
          </a:prstGeom>
        </p:spPr>
      </p:pic>
      <p:sp>
        <p:nvSpPr>
          <p:cNvPr id="5" name="TextBox 4">
            <a:extLst>
              <a:ext uri="{FF2B5EF4-FFF2-40B4-BE49-F238E27FC236}">
                <a16:creationId xmlns:a16="http://schemas.microsoft.com/office/drawing/2014/main" id="{85A401D3-9B4B-6D3D-68C7-6B599C89899C}"/>
              </a:ext>
            </a:extLst>
          </p:cNvPr>
          <p:cNvSpPr txBox="1"/>
          <p:nvPr/>
        </p:nvSpPr>
        <p:spPr>
          <a:xfrm>
            <a:off x="9419008" y="0"/>
            <a:ext cx="2772992" cy="246221"/>
          </a:xfrm>
          <a:prstGeom prst="rect">
            <a:avLst/>
          </a:prstGeom>
          <a:solidFill>
            <a:schemeClr val="accent6">
              <a:lumMod val="20000"/>
              <a:lumOff val="80000"/>
            </a:schemeClr>
          </a:solidFill>
        </p:spPr>
        <p:txBody>
          <a:bodyPr wrap="square" lIns="0" tIns="0" rIns="0" bIns="0" rtlCol="0">
            <a:spAutoFit/>
          </a:bodyPr>
          <a:lstStyle/>
          <a:p>
            <a:pPr algn="l"/>
            <a:r>
              <a:rPr lang="en-GB" sz="1600" dirty="0">
                <a:solidFill>
                  <a:schemeClr val="tx2"/>
                </a:solidFill>
              </a:rPr>
              <a:t>Master ( =&gt; Tutorial)</a:t>
            </a:r>
            <a:endParaRPr lang="nb-NO" sz="1600" dirty="0">
              <a:solidFill>
                <a:schemeClr val="tx2"/>
              </a:solidFill>
            </a:endParaRPr>
          </a:p>
        </p:txBody>
      </p:sp>
    </p:spTree>
    <p:extLst>
      <p:ext uri="{BB962C8B-B14F-4D97-AF65-F5344CB8AC3E}">
        <p14:creationId xmlns:p14="http://schemas.microsoft.com/office/powerpoint/2010/main" val="2956136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85C9D-4F50-8BE2-0CA9-D0A98657435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3DF3486-A615-9BF7-6BAA-3A2A9DF183CE}"/>
              </a:ext>
            </a:extLst>
          </p:cNvPr>
          <p:cNvSpPr>
            <a:spLocks noGrp="1"/>
          </p:cNvSpPr>
          <p:nvPr>
            <p:ph type="title"/>
          </p:nvPr>
        </p:nvSpPr>
        <p:spPr>
          <a:xfrm>
            <a:off x="696913" y="442528"/>
            <a:ext cx="9899967" cy="754096"/>
          </a:xfrm>
        </p:spPr>
        <p:txBody>
          <a:bodyPr/>
          <a:lstStyle/>
          <a:p>
            <a:r>
              <a:rPr lang="en-GB" noProof="0" dirty="0"/>
              <a:t>About customer journeys</a:t>
            </a:r>
          </a:p>
        </p:txBody>
      </p:sp>
      <p:sp>
        <p:nvSpPr>
          <p:cNvPr id="29" name="Content Placeholder 28">
            <a:extLst>
              <a:ext uri="{FF2B5EF4-FFF2-40B4-BE49-F238E27FC236}">
                <a16:creationId xmlns:a16="http://schemas.microsoft.com/office/drawing/2014/main" id="{45E5696C-3AC6-3A4A-2E3B-E4589ED60A37}"/>
              </a:ext>
            </a:extLst>
          </p:cNvPr>
          <p:cNvSpPr>
            <a:spLocks noGrp="1"/>
          </p:cNvSpPr>
          <p:nvPr>
            <p:ph idx="1"/>
          </p:nvPr>
        </p:nvSpPr>
        <p:spPr>
          <a:xfrm>
            <a:off x="696914" y="1482725"/>
            <a:ext cx="7501155" cy="4413250"/>
          </a:xfrm>
        </p:spPr>
        <p:txBody>
          <a:bodyPr/>
          <a:lstStyle/>
          <a:p>
            <a:r>
              <a:rPr lang="en-GB" noProof="0" dirty="0"/>
              <a:t>The term customer journey originated in commercial settings but is now used across many service domains.</a:t>
            </a:r>
          </a:p>
          <a:p>
            <a:r>
              <a:rPr lang="en-GB" noProof="0" dirty="0"/>
              <a:t>A </a:t>
            </a:r>
            <a:r>
              <a:rPr lang="en-GB" b="1" noProof="0" dirty="0"/>
              <a:t>customer journey map </a:t>
            </a:r>
            <a:r>
              <a:rPr lang="en-GB" noProof="0" dirty="0"/>
              <a:t>is a visual representation where touchpoints are arranged along the horizontal axis in chronological order. </a:t>
            </a:r>
          </a:p>
          <a:p>
            <a:r>
              <a:rPr lang="en-GB" noProof="0" dirty="0"/>
              <a:t>The map often includes the end user's experiences and emotions.</a:t>
            </a:r>
          </a:p>
          <a:p>
            <a:r>
              <a:rPr lang="en-GB" noProof="0" dirty="0"/>
              <a:t>Journeys are often divided into before, during, and after the service</a:t>
            </a:r>
            <a:r>
              <a:rPr lang="en-GB" dirty="0"/>
              <a:t>, although these boundaries may be difficult to define.</a:t>
            </a:r>
            <a:endParaRPr lang="en-GB" noProof="0" dirty="0"/>
          </a:p>
          <a:p>
            <a:r>
              <a:rPr lang="en-GB" noProof="0" dirty="0"/>
              <a:t>Although customer journey mapping is widely used, it has traditionally lacked a formal language and specification. </a:t>
            </a:r>
          </a:p>
          <a:p>
            <a:r>
              <a:rPr lang="en-GB" noProof="0" dirty="0"/>
              <a:t>CJML provides an approach to addressing this gap.</a:t>
            </a:r>
          </a:p>
          <a:p>
            <a:endParaRPr lang="en-GB" noProof="0" dirty="0"/>
          </a:p>
          <a:p>
            <a:endParaRPr lang="en-GB" noProof="0" dirty="0"/>
          </a:p>
        </p:txBody>
      </p:sp>
      <p:sp>
        <p:nvSpPr>
          <p:cNvPr id="2" name="Slide Number Placeholder 3">
            <a:extLst>
              <a:ext uri="{FF2B5EF4-FFF2-40B4-BE49-F238E27FC236}">
                <a16:creationId xmlns:a16="http://schemas.microsoft.com/office/drawing/2014/main" id="{0F899B78-F122-E1C3-C935-EED7392065B5}"/>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7</a:t>
            </a:fld>
            <a:endParaRPr lang="en-GB" noProof="0" dirty="0"/>
          </a:p>
        </p:txBody>
      </p:sp>
      <p:sp>
        <p:nvSpPr>
          <p:cNvPr id="8" name="TextBox 7">
            <a:extLst>
              <a:ext uri="{FF2B5EF4-FFF2-40B4-BE49-F238E27FC236}">
                <a16:creationId xmlns:a16="http://schemas.microsoft.com/office/drawing/2014/main" id="{3B357BF1-EF25-FDA7-0ED3-7758629A0636}"/>
              </a:ext>
            </a:extLst>
          </p:cNvPr>
          <p:cNvSpPr txBox="1"/>
          <p:nvPr/>
        </p:nvSpPr>
        <p:spPr>
          <a:xfrm>
            <a:off x="9201807" y="1482725"/>
            <a:ext cx="2705535" cy="3744423"/>
          </a:xfrm>
          <a:prstGeom prst="rect">
            <a:avLst/>
          </a:prstGeom>
          <a:solidFill>
            <a:srgbClr val="E0E7EC"/>
          </a:solidFill>
        </p:spPr>
        <p:txBody>
          <a:bodyPr wrap="square" rtlCol="0">
            <a:spAutoFit/>
          </a:bodyPr>
          <a:lstStyle/>
          <a:p>
            <a:pPr defTabSz="457200">
              <a:defRPr/>
            </a:pPr>
            <a:r>
              <a:rPr lang="en-GB" b="1" kern="0" noProof="0" dirty="0">
                <a:solidFill>
                  <a:schemeClr val="tx2"/>
                </a:solidFill>
              </a:rPr>
              <a:t>Service domain examples</a:t>
            </a:r>
          </a:p>
          <a:p>
            <a:pPr defTabSz="457200">
              <a:defRPr/>
            </a:pPr>
            <a:endParaRPr lang="en-GB" sz="1200" b="1" kern="0" noProof="0" dirty="0">
              <a:solidFill>
                <a:schemeClr val="tx2"/>
              </a:solidFill>
            </a:endParaRPr>
          </a:p>
          <a:p>
            <a:pPr defTabSz="457200">
              <a:lnSpc>
                <a:spcPts val="1700"/>
              </a:lnSpc>
              <a:spcAft>
                <a:spcPts val="600"/>
              </a:spcAft>
              <a:defRPr/>
            </a:pPr>
            <a:r>
              <a:rPr lang="en-GB" sz="1600" u="sng" kern="0" noProof="0" dirty="0">
                <a:solidFill>
                  <a:schemeClr val="tx2"/>
                </a:solidFill>
              </a:rPr>
              <a:t>Hospitality</a:t>
            </a:r>
            <a:r>
              <a:rPr lang="en-GB" sz="1600" kern="0" noProof="0" dirty="0">
                <a:solidFill>
                  <a:schemeClr val="tx2"/>
                </a:solidFill>
              </a:rPr>
              <a:t>: Going to the cinema. The journey may include booking and paying for a ticket, arriving at the cinema, and watching the movie. </a:t>
            </a:r>
          </a:p>
          <a:p>
            <a:pPr defTabSz="457200">
              <a:lnSpc>
                <a:spcPts val="1700"/>
              </a:lnSpc>
              <a:spcAft>
                <a:spcPts val="600"/>
              </a:spcAft>
              <a:defRPr/>
            </a:pPr>
            <a:r>
              <a:rPr lang="en-GB" sz="1600" u="sng" kern="0" noProof="0" dirty="0">
                <a:solidFill>
                  <a:schemeClr val="tx2"/>
                </a:solidFill>
              </a:rPr>
              <a:t>Healthcare</a:t>
            </a:r>
            <a:r>
              <a:rPr lang="en-GB" sz="1600" kern="0" noProof="0" dirty="0">
                <a:solidFill>
                  <a:schemeClr val="tx2"/>
                </a:solidFill>
              </a:rPr>
              <a:t>: Undergoing knee surgery. </a:t>
            </a:r>
            <a:r>
              <a:rPr lang="en-GB" sz="1600" kern="0" dirty="0">
                <a:solidFill>
                  <a:schemeClr val="tx2"/>
                </a:solidFill>
              </a:rPr>
              <a:t>The journey may include a GP visit, MRI, specialist consultations, surgery, and follow-up with different healthcare providers.</a:t>
            </a:r>
            <a:endParaRPr lang="en-GB" sz="1600" kern="0" noProof="0" dirty="0">
              <a:solidFill>
                <a:schemeClr val="tx2"/>
              </a:solidFill>
            </a:endParaRPr>
          </a:p>
        </p:txBody>
      </p:sp>
      <p:grpSp>
        <p:nvGrpSpPr>
          <p:cNvPr id="9" name="Group 8">
            <a:extLst>
              <a:ext uri="{FF2B5EF4-FFF2-40B4-BE49-F238E27FC236}">
                <a16:creationId xmlns:a16="http://schemas.microsoft.com/office/drawing/2014/main" id="{E7D22FF5-9D1D-ACC6-2DC4-52DF8A34764D}"/>
              </a:ext>
            </a:extLst>
          </p:cNvPr>
          <p:cNvGrpSpPr/>
          <p:nvPr/>
        </p:nvGrpSpPr>
        <p:grpSpPr>
          <a:xfrm>
            <a:off x="699436" y="6514010"/>
            <a:ext cx="8447307" cy="198000"/>
            <a:chOff x="1320609" y="3306903"/>
            <a:chExt cx="8447307" cy="198000"/>
          </a:xfrm>
        </p:grpSpPr>
        <p:sp>
          <p:nvSpPr>
            <p:cNvPr id="11" name="AutoShape 63">
              <a:extLst>
                <a:ext uri="{FF2B5EF4-FFF2-40B4-BE49-F238E27FC236}">
                  <a16:creationId xmlns:a16="http://schemas.microsoft.com/office/drawing/2014/main" id="{1F66C9DB-4146-D174-4051-F9E184DC5C7C}"/>
                </a:ext>
              </a:extLst>
            </p:cNvPr>
            <p:cNvSpPr>
              <a:spLocks noChangeArrowheads="1"/>
            </p:cNvSpPr>
            <p:nvPr/>
          </p:nvSpPr>
          <p:spPr bwMode="auto">
            <a:xfrm>
              <a:off x="1320609" y="3306903"/>
              <a:ext cx="1584000"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Introducing CJML</a:t>
              </a:r>
            </a:p>
          </p:txBody>
        </p:sp>
        <p:sp>
          <p:nvSpPr>
            <p:cNvPr id="17" name="AutoShape 64">
              <a:extLst>
                <a:ext uri="{FF2B5EF4-FFF2-40B4-BE49-F238E27FC236}">
                  <a16:creationId xmlns:a16="http://schemas.microsoft.com/office/drawing/2014/main" id="{4E9D8048-E738-D27F-A6DC-AD264056003B}"/>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30" name="AutoShape 65">
              <a:extLst>
                <a:ext uri="{FF2B5EF4-FFF2-40B4-BE49-F238E27FC236}">
                  <a16:creationId xmlns:a16="http://schemas.microsoft.com/office/drawing/2014/main" id="{DD1D602F-C372-6CD4-9935-75AC5B0F2786}"/>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marL="0" marR="0" lvl="0" indent="0" algn="ctr" defTabSz="995363" eaLnBrk="1" fontAlgn="auto" latinLnBrk="0" hangingPunct="1">
                <a:lnSpc>
                  <a:spcPct val="100000"/>
                </a:lnSpc>
                <a:spcBef>
                  <a:spcPts val="0"/>
                </a:spcBef>
                <a:spcAft>
                  <a:spcPts val="0"/>
                </a:spcAft>
                <a:buClrTx/>
                <a:buSzPct val="90000"/>
                <a:buFontTx/>
                <a:buNone/>
                <a:tabLst/>
                <a:defRPr/>
              </a:pPr>
              <a:r>
                <a:rPr lang="en-GB" sz="1000" kern="0" noProof="0" dirty="0">
                  <a:solidFill>
                    <a:schemeClr val="bg1">
                      <a:lumMod val="50000"/>
                    </a:schemeClr>
                  </a:solidFill>
                  <a:cs typeface="Arial" charset="0"/>
                </a:rPr>
                <a:t>A quick tour of CJML</a:t>
              </a:r>
              <a:endParaRPr kumimoji="0" lang="en-GB" sz="1000" b="0" i="0" u="none" strike="noStrike" kern="0" cap="none" spc="0" normalizeH="0" baseline="0" noProof="0" dirty="0">
                <a:ln>
                  <a:noFill/>
                </a:ln>
                <a:solidFill>
                  <a:schemeClr val="bg1">
                    <a:lumMod val="50000"/>
                  </a:schemeClr>
                </a:solidFill>
                <a:effectLst/>
                <a:uLnTx/>
                <a:uFillTx/>
                <a:cs typeface="Arial" charset="0"/>
              </a:endParaRPr>
            </a:p>
          </p:txBody>
        </p:sp>
        <p:sp>
          <p:nvSpPr>
            <p:cNvPr id="31" name="AutoShape 64">
              <a:extLst>
                <a:ext uri="{FF2B5EF4-FFF2-40B4-BE49-F238E27FC236}">
                  <a16:creationId xmlns:a16="http://schemas.microsoft.com/office/drawing/2014/main" id="{967D2B94-5B39-822A-0D0A-12012F44B80B}"/>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
        <p:nvSpPr>
          <p:cNvPr id="5" name="TextBox 4">
            <a:extLst>
              <a:ext uri="{FF2B5EF4-FFF2-40B4-BE49-F238E27FC236}">
                <a16:creationId xmlns:a16="http://schemas.microsoft.com/office/drawing/2014/main" id="{25EB9AC1-1AA3-A11D-8C94-A78B580F44E4}"/>
              </a:ext>
            </a:extLst>
          </p:cNvPr>
          <p:cNvSpPr txBox="1"/>
          <p:nvPr/>
        </p:nvSpPr>
        <p:spPr>
          <a:xfrm>
            <a:off x="9419008" y="0"/>
            <a:ext cx="2772992" cy="246221"/>
          </a:xfrm>
          <a:prstGeom prst="rect">
            <a:avLst/>
          </a:prstGeom>
          <a:solidFill>
            <a:schemeClr val="accent6">
              <a:lumMod val="20000"/>
              <a:lumOff val="80000"/>
            </a:schemeClr>
          </a:solidFill>
        </p:spPr>
        <p:txBody>
          <a:bodyPr wrap="square" lIns="0" tIns="0" rIns="0" bIns="0" rtlCol="0">
            <a:spAutoFit/>
          </a:bodyPr>
          <a:lstStyle/>
          <a:p>
            <a:pPr algn="l"/>
            <a:r>
              <a:rPr lang="en-GB" sz="1600" dirty="0">
                <a:solidFill>
                  <a:schemeClr val="tx2"/>
                </a:solidFill>
              </a:rPr>
              <a:t>Master ( =&gt; Tutorial)</a:t>
            </a:r>
            <a:endParaRPr lang="nb-NO" sz="1600" dirty="0">
              <a:solidFill>
                <a:schemeClr val="tx2"/>
              </a:solidFill>
            </a:endParaRPr>
          </a:p>
        </p:txBody>
      </p:sp>
    </p:spTree>
    <p:extLst>
      <p:ext uri="{BB962C8B-B14F-4D97-AF65-F5344CB8AC3E}">
        <p14:creationId xmlns:p14="http://schemas.microsoft.com/office/powerpoint/2010/main" val="3598027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913" y="442528"/>
            <a:ext cx="9899967" cy="754096"/>
          </a:xfrm>
        </p:spPr>
        <p:txBody>
          <a:bodyPr/>
          <a:lstStyle/>
          <a:p>
            <a:r>
              <a:rPr lang="en-GB" noProof="0" dirty="0"/>
              <a:t>CJML key facts I</a:t>
            </a:r>
          </a:p>
        </p:txBody>
      </p:sp>
      <p:sp>
        <p:nvSpPr>
          <p:cNvPr id="3" name="Content Placeholder 2"/>
          <p:cNvSpPr>
            <a:spLocks noGrp="1"/>
          </p:cNvSpPr>
          <p:nvPr>
            <p:ph idx="1"/>
          </p:nvPr>
        </p:nvSpPr>
        <p:spPr>
          <a:xfrm>
            <a:off x="696914" y="1483360"/>
            <a:ext cx="9800560" cy="4412615"/>
          </a:xfrm>
        </p:spPr>
        <p:txBody>
          <a:bodyPr>
            <a:normAutofit/>
          </a:bodyPr>
          <a:lstStyle/>
          <a:p>
            <a:r>
              <a:rPr lang="en-GB" noProof="0" dirty="0"/>
              <a:t>CJML is a formal language for specifying and visualizing customer journeys </a:t>
            </a:r>
            <a:r>
              <a:rPr lang="en-GB" noProof="0" dirty="0" err="1"/>
              <a:t>modeled</a:t>
            </a:r>
            <a:r>
              <a:rPr lang="en-GB" noProof="0" dirty="0"/>
              <a:t> as sequences of touchpoints.</a:t>
            </a:r>
          </a:p>
          <a:p>
            <a:r>
              <a:rPr lang="en-GB" noProof="0" dirty="0"/>
              <a:t>CJML is </a:t>
            </a:r>
            <a:r>
              <a:rPr lang="en-GB" noProof="0" dirty="0" err="1"/>
              <a:t>centered</a:t>
            </a:r>
            <a:r>
              <a:rPr lang="en-GB" noProof="0" dirty="0"/>
              <a:t> on </a:t>
            </a:r>
            <a:r>
              <a:rPr lang="en-GB" b="1" noProof="0" dirty="0"/>
              <a:t>humans and their activities</a:t>
            </a:r>
            <a:r>
              <a:rPr lang="en-GB" noProof="0" dirty="0"/>
              <a:t>, regardless of whether the person has the role of customer, user, employee, patient, or citizen.</a:t>
            </a:r>
          </a:p>
          <a:p>
            <a:r>
              <a:rPr lang="en-GB" noProof="0" dirty="0"/>
              <a:t>CJML consists of terminology, visual notation, a machine-readable data format, methods, and supporting tools.</a:t>
            </a:r>
          </a:p>
          <a:p>
            <a:r>
              <a:rPr lang="en-GB" b="1" noProof="0" dirty="0"/>
              <a:t>Actors</a:t>
            </a:r>
            <a:r>
              <a:rPr lang="en-GB" noProof="0" dirty="0">
                <a:solidFill>
                  <a:srgbClr val="00B0F0"/>
                </a:solidFill>
              </a:rPr>
              <a:t> </a:t>
            </a:r>
            <a:r>
              <a:rPr lang="en-GB" noProof="0" dirty="0"/>
              <a:t>and </a:t>
            </a:r>
            <a:r>
              <a:rPr lang="en-GB" b="1" noProof="0" dirty="0"/>
              <a:t>touchpoints</a:t>
            </a:r>
            <a:r>
              <a:rPr lang="en-GB" noProof="0" dirty="0">
                <a:solidFill>
                  <a:srgbClr val="00B0F0"/>
                </a:solidFill>
              </a:rPr>
              <a:t> </a:t>
            </a:r>
            <a:r>
              <a:rPr lang="en-GB" noProof="0" dirty="0"/>
              <a:t>are the two fundamental concepts of a customer journey, each defined by a rich set of attributes in the CJML metamodel.</a:t>
            </a:r>
          </a:p>
          <a:p>
            <a:r>
              <a:rPr lang="en-GB" noProof="0" dirty="0"/>
              <a:t>Note that the </a:t>
            </a:r>
            <a:r>
              <a:rPr lang="en-GB" b="1" noProof="0" dirty="0"/>
              <a:t>visual notation </a:t>
            </a:r>
            <a:r>
              <a:rPr lang="en-GB" noProof="0" dirty="0"/>
              <a:t>represents only </a:t>
            </a:r>
            <a:r>
              <a:rPr lang="en-GB" b="1" noProof="0" dirty="0"/>
              <a:t>part of the CJML language</a:t>
            </a:r>
            <a:r>
              <a:rPr lang="en-GB" noProof="0" dirty="0"/>
              <a:t>. Additional information is captured in model attributes that are not shown in the diagrams.</a:t>
            </a:r>
          </a:p>
        </p:txBody>
      </p:sp>
      <p:pic>
        <p:nvPicPr>
          <p:cNvPr id="16" name="Picture 15"/>
          <p:cNvPicPr>
            <a:picLocks noChangeAspect="1"/>
          </p:cNvPicPr>
          <p:nvPr/>
        </p:nvPicPr>
        <p:blipFill>
          <a:blip r:embed="rId3"/>
          <a:stretch>
            <a:fillRect/>
          </a:stretch>
        </p:blipFill>
        <p:spPr>
          <a:xfrm>
            <a:off x="1103208" y="4749755"/>
            <a:ext cx="4656848" cy="1660546"/>
          </a:xfrm>
          <a:prstGeom prst="rect">
            <a:avLst/>
          </a:prstGeom>
        </p:spPr>
      </p:pic>
      <p:sp>
        <p:nvSpPr>
          <p:cNvPr id="8" name="Rectangle 7">
            <a:extLst>
              <a:ext uri="{FF2B5EF4-FFF2-40B4-BE49-F238E27FC236}">
                <a16:creationId xmlns:a16="http://schemas.microsoft.com/office/drawing/2014/main" id="{24EC9346-C460-4407-9E5B-ACD55DDDF709}"/>
              </a:ext>
            </a:extLst>
          </p:cNvPr>
          <p:cNvSpPr/>
          <p:nvPr/>
        </p:nvSpPr>
        <p:spPr>
          <a:xfrm>
            <a:off x="6702149" y="4989908"/>
            <a:ext cx="3349298" cy="984885"/>
          </a:xfrm>
          <a:prstGeom prst="rect">
            <a:avLst/>
          </a:prstGeom>
          <a:noFill/>
        </p:spPr>
        <p:txBody>
          <a:bodyPr wrap="square" rtlCol="0">
            <a:spAutoFit/>
          </a:bodyPr>
          <a:lstStyle/>
          <a:p>
            <a:r>
              <a:rPr lang="en-GB" sz="1600" kern="0" dirty="0">
                <a:solidFill>
                  <a:schemeClr val="accent4">
                    <a:lumMod val="50000"/>
                  </a:schemeClr>
                </a:solidFill>
              </a:rPr>
              <a:t>💡</a:t>
            </a:r>
          </a:p>
          <a:p>
            <a:r>
              <a:rPr lang="en-GB" sz="1400" noProof="0" dirty="0">
                <a:solidFill>
                  <a:schemeClr val="accent4">
                    <a:lumMod val="50000"/>
                  </a:schemeClr>
                </a:solidFill>
              </a:rPr>
              <a:t>CJML distinguishes between touchpoints that communicate a message (circle) and those that do not (square). </a:t>
            </a:r>
          </a:p>
        </p:txBody>
      </p:sp>
      <p:sp>
        <p:nvSpPr>
          <p:cNvPr id="4" name="Slide Number Placeholder 3">
            <a:extLst>
              <a:ext uri="{FF2B5EF4-FFF2-40B4-BE49-F238E27FC236}">
                <a16:creationId xmlns:a16="http://schemas.microsoft.com/office/drawing/2014/main" id="{2963520F-8C61-6CE6-1473-4F9B14FA8562}"/>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8</a:t>
            </a:fld>
            <a:endParaRPr lang="en-GB" noProof="0" dirty="0"/>
          </a:p>
        </p:txBody>
      </p:sp>
      <p:grpSp>
        <p:nvGrpSpPr>
          <p:cNvPr id="29" name="Group 28">
            <a:extLst>
              <a:ext uri="{FF2B5EF4-FFF2-40B4-BE49-F238E27FC236}">
                <a16:creationId xmlns:a16="http://schemas.microsoft.com/office/drawing/2014/main" id="{0E72A85B-B6E0-4C28-5E70-44A43D71C9BC}"/>
              </a:ext>
            </a:extLst>
          </p:cNvPr>
          <p:cNvGrpSpPr/>
          <p:nvPr/>
        </p:nvGrpSpPr>
        <p:grpSpPr>
          <a:xfrm>
            <a:off x="699436" y="6524170"/>
            <a:ext cx="8447307" cy="198000"/>
            <a:chOff x="1320609" y="3306903"/>
            <a:chExt cx="8447307" cy="198000"/>
          </a:xfrm>
        </p:grpSpPr>
        <p:sp>
          <p:nvSpPr>
            <p:cNvPr id="30" name="AutoShape 63">
              <a:extLst>
                <a:ext uri="{FF2B5EF4-FFF2-40B4-BE49-F238E27FC236}">
                  <a16:creationId xmlns:a16="http://schemas.microsoft.com/office/drawing/2014/main" id="{A39965DF-7FE8-7047-14DC-DB446AB53649}"/>
                </a:ext>
              </a:extLst>
            </p:cNvPr>
            <p:cNvSpPr>
              <a:spLocks noChangeArrowheads="1"/>
            </p:cNvSpPr>
            <p:nvPr/>
          </p:nvSpPr>
          <p:spPr bwMode="auto">
            <a:xfrm>
              <a:off x="1320609" y="3306903"/>
              <a:ext cx="1584000"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Introducing CJML</a:t>
              </a:r>
            </a:p>
          </p:txBody>
        </p:sp>
        <p:sp>
          <p:nvSpPr>
            <p:cNvPr id="31" name="AutoShape 64">
              <a:extLst>
                <a:ext uri="{FF2B5EF4-FFF2-40B4-BE49-F238E27FC236}">
                  <a16:creationId xmlns:a16="http://schemas.microsoft.com/office/drawing/2014/main" id="{6C11BB13-95F7-A156-216C-88DC09ECCD05}"/>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32" name="AutoShape 65">
              <a:extLst>
                <a:ext uri="{FF2B5EF4-FFF2-40B4-BE49-F238E27FC236}">
                  <a16:creationId xmlns:a16="http://schemas.microsoft.com/office/drawing/2014/main" id="{E9080CC7-2A41-9362-7D25-2F3A40263AE8}"/>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marL="0" marR="0" lvl="0" indent="0" algn="ctr" defTabSz="995363" eaLnBrk="1" fontAlgn="auto" latinLnBrk="0" hangingPunct="1">
                <a:lnSpc>
                  <a:spcPct val="100000"/>
                </a:lnSpc>
                <a:spcBef>
                  <a:spcPts val="0"/>
                </a:spcBef>
                <a:spcAft>
                  <a:spcPts val="0"/>
                </a:spcAft>
                <a:buClrTx/>
                <a:buSzPct val="90000"/>
                <a:buFontTx/>
                <a:buNone/>
                <a:tabLst/>
                <a:defRPr/>
              </a:pPr>
              <a:r>
                <a:rPr lang="en-GB" sz="1000" kern="0" noProof="0" dirty="0">
                  <a:solidFill>
                    <a:schemeClr val="bg1">
                      <a:lumMod val="50000"/>
                    </a:schemeClr>
                  </a:solidFill>
                  <a:cs typeface="Arial" charset="0"/>
                </a:rPr>
                <a:t>A quick tour of CJML</a:t>
              </a:r>
              <a:endParaRPr kumimoji="0" lang="en-GB" sz="1000" b="0" i="0" u="none" strike="noStrike" kern="0" cap="none" spc="0" normalizeH="0" baseline="0" noProof="0" dirty="0">
                <a:ln>
                  <a:noFill/>
                </a:ln>
                <a:solidFill>
                  <a:schemeClr val="bg1">
                    <a:lumMod val="50000"/>
                  </a:schemeClr>
                </a:solidFill>
                <a:effectLst/>
                <a:uLnTx/>
                <a:uFillTx/>
                <a:cs typeface="Arial" charset="0"/>
              </a:endParaRPr>
            </a:p>
          </p:txBody>
        </p:sp>
        <p:sp>
          <p:nvSpPr>
            <p:cNvPr id="33" name="AutoShape 64">
              <a:extLst>
                <a:ext uri="{FF2B5EF4-FFF2-40B4-BE49-F238E27FC236}">
                  <a16:creationId xmlns:a16="http://schemas.microsoft.com/office/drawing/2014/main" id="{CF7E8679-73F1-64D7-D33B-639E96031D13}"/>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Tree>
    <p:extLst>
      <p:ext uri="{BB962C8B-B14F-4D97-AF65-F5344CB8AC3E}">
        <p14:creationId xmlns:p14="http://schemas.microsoft.com/office/powerpoint/2010/main" val="2924174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CJML key facts II</a:t>
            </a:r>
          </a:p>
        </p:txBody>
      </p:sp>
      <p:sp>
        <p:nvSpPr>
          <p:cNvPr id="3" name="Content Placeholder 2"/>
          <p:cNvSpPr>
            <a:spLocks noGrp="1"/>
          </p:cNvSpPr>
          <p:nvPr>
            <p:ph idx="1"/>
          </p:nvPr>
        </p:nvSpPr>
        <p:spPr/>
        <p:txBody>
          <a:bodyPr/>
          <a:lstStyle/>
          <a:p>
            <a:r>
              <a:rPr lang="en-GB" noProof="0" dirty="0"/>
              <a:t>CJML differs from other process modeling languages in two principal ways:</a:t>
            </a:r>
          </a:p>
          <a:p>
            <a:pPr lvl="1"/>
            <a:r>
              <a:rPr lang="en-GB" noProof="0" dirty="0"/>
              <a:t>CJML models service processes from the end-user’s perspective</a:t>
            </a:r>
          </a:p>
          <a:p>
            <a:pPr lvl="1"/>
            <a:r>
              <a:rPr lang="en-GB" noProof="0" dirty="0"/>
              <a:t>CJML aims to be intuitive for a broad range of users</a:t>
            </a:r>
          </a:p>
          <a:p>
            <a:r>
              <a:rPr lang="en-GB" noProof="0" dirty="0"/>
              <a:t>CJML describes service processes in two states: </a:t>
            </a:r>
          </a:p>
          <a:p>
            <a:pPr lvl="1"/>
            <a:r>
              <a:rPr lang="en-GB" noProof="0" dirty="0"/>
              <a:t>Planned journey – the hypothetical state of a service process</a:t>
            </a:r>
          </a:p>
          <a:p>
            <a:pPr lvl="1"/>
            <a:r>
              <a:rPr lang="en-GB" noProof="0" dirty="0"/>
              <a:t>Actual journey – the service process as experienced by an individual end user</a:t>
            </a:r>
          </a:p>
          <a:p>
            <a:endParaRPr lang="en-GB" noProof="0" dirty="0"/>
          </a:p>
          <a:p>
            <a:endParaRPr lang="en-GB" noProof="0" dirty="0"/>
          </a:p>
        </p:txBody>
      </p:sp>
      <p:sp>
        <p:nvSpPr>
          <p:cNvPr id="10" name="TextBox 9"/>
          <p:cNvSpPr txBox="1"/>
          <p:nvPr/>
        </p:nvSpPr>
        <p:spPr>
          <a:xfrm>
            <a:off x="862833" y="4134568"/>
            <a:ext cx="1924216" cy="338554"/>
          </a:xfrm>
          <a:prstGeom prst="rect">
            <a:avLst/>
          </a:prstGeom>
          <a:noFill/>
        </p:spPr>
        <p:txBody>
          <a:bodyPr wrap="square" rtlCol="0">
            <a:spAutoFit/>
          </a:bodyPr>
          <a:lstStyle/>
          <a:p>
            <a:r>
              <a:rPr lang="en-GB" sz="1600" noProof="0" dirty="0">
                <a:solidFill>
                  <a:srgbClr val="00ADEE"/>
                </a:solidFill>
              </a:rPr>
              <a:t>Planned journey</a:t>
            </a:r>
          </a:p>
        </p:txBody>
      </p:sp>
      <p:sp>
        <p:nvSpPr>
          <p:cNvPr id="11" name="TextBox 10"/>
          <p:cNvSpPr txBox="1"/>
          <p:nvPr/>
        </p:nvSpPr>
        <p:spPr>
          <a:xfrm>
            <a:off x="5070038" y="4139096"/>
            <a:ext cx="1924216" cy="338554"/>
          </a:xfrm>
          <a:prstGeom prst="rect">
            <a:avLst/>
          </a:prstGeom>
          <a:noFill/>
        </p:spPr>
        <p:txBody>
          <a:bodyPr wrap="square" rtlCol="0">
            <a:spAutoFit/>
          </a:bodyPr>
          <a:lstStyle/>
          <a:p>
            <a:r>
              <a:rPr lang="en-GB" sz="1600" noProof="0" dirty="0">
                <a:solidFill>
                  <a:srgbClr val="00ADEE"/>
                </a:solidFill>
              </a:rPr>
              <a:t>Actual journey</a:t>
            </a:r>
          </a:p>
        </p:txBody>
      </p:sp>
      <p:pic>
        <p:nvPicPr>
          <p:cNvPr id="16" name="Picture 15">
            <a:extLst>
              <a:ext uri="{FF2B5EF4-FFF2-40B4-BE49-F238E27FC236}">
                <a16:creationId xmlns:a16="http://schemas.microsoft.com/office/drawing/2014/main" id="{B8B2A487-751C-4753-B8B4-FC5512693A9A}"/>
              </a:ext>
            </a:extLst>
          </p:cNvPr>
          <p:cNvPicPr>
            <a:picLocks noChangeAspect="1"/>
          </p:cNvPicPr>
          <p:nvPr/>
        </p:nvPicPr>
        <p:blipFill>
          <a:blip r:embed="rId3"/>
          <a:stretch>
            <a:fillRect/>
          </a:stretch>
        </p:blipFill>
        <p:spPr>
          <a:xfrm>
            <a:off x="919645" y="4570629"/>
            <a:ext cx="3441743" cy="538111"/>
          </a:xfrm>
          <a:prstGeom prst="rect">
            <a:avLst/>
          </a:prstGeom>
        </p:spPr>
      </p:pic>
      <p:pic>
        <p:nvPicPr>
          <p:cNvPr id="17" name="Picture 16">
            <a:extLst>
              <a:ext uri="{FF2B5EF4-FFF2-40B4-BE49-F238E27FC236}">
                <a16:creationId xmlns:a16="http://schemas.microsoft.com/office/drawing/2014/main" id="{FA06AAFC-C730-4D6D-B4C3-91744D39998C}"/>
              </a:ext>
            </a:extLst>
          </p:cNvPr>
          <p:cNvPicPr>
            <a:picLocks noChangeAspect="1"/>
          </p:cNvPicPr>
          <p:nvPr/>
        </p:nvPicPr>
        <p:blipFill>
          <a:blip r:embed="rId4"/>
          <a:stretch>
            <a:fillRect/>
          </a:stretch>
        </p:blipFill>
        <p:spPr>
          <a:xfrm>
            <a:off x="5170754" y="4546125"/>
            <a:ext cx="3963940" cy="1354378"/>
          </a:xfrm>
          <a:prstGeom prst="rect">
            <a:avLst/>
          </a:prstGeom>
        </p:spPr>
      </p:pic>
      <p:sp>
        <p:nvSpPr>
          <p:cNvPr id="4" name="Slide Number Placeholder 3">
            <a:extLst>
              <a:ext uri="{FF2B5EF4-FFF2-40B4-BE49-F238E27FC236}">
                <a16:creationId xmlns:a16="http://schemas.microsoft.com/office/drawing/2014/main" id="{56730FBC-AC52-FEDB-AD75-6F780D36FBB8}"/>
              </a:ext>
            </a:extLst>
          </p:cNvPr>
          <p:cNvSpPr>
            <a:spLocks noGrp="1"/>
          </p:cNvSpPr>
          <p:nvPr>
            <p:ph type="sldNum" sz="quarter" idx="12"/>
          </p:nvPr>
        </p:nvSpPr>
        <p:spPr>
          <a:xfrm>
            <a:off x="279400" y="6554934"/>
            <a:ext cx="417513" cy="109537"/>
          </a:xfrm>
        </p:spPr>
        <p:txBody>
          <a:bodyPr/>
          <a:lstStyle/>
          <a:p>
            <a:fld id="{23AA811B-2EBD-4900-905E-5BE206449611}" type="slidenum">
              <a:rPr lang="en-GB" noProof="0" smtClean="0"/>
              <a:pPr/>
              <a:t>9</a:t>
            </a:fld>
            <a:endParaRPr lang="en-GB" noProof="0" dirty="0"/>
          </a:p>
        </p:txBody>
      </p:sp>
      <p:sp>
        <p:nvSpPr>
          <p:cNvPr id="7" name="Rectangle 6">
            <a:extLst>
              <a:ext uri="{FF2B5EF4-FFF2-40B4-BE49-F238E27FC236}">
                <a16:creationId xmlns:a16="http://schemas.microsoft.com/office/drawing/2014/main" id="{6522A5A2-C1F5-A73D-285A-AB6C0C082032}"/>
              </a:ext>
            </a:extLst>
          </p:cNvPr>
          <p:cNvSpPr/>
          <p:nvPr/>
        </p:nvSpPr>
        <p:spPr>
          <a:xfrm>
            <a:off x="9630925" y="4473122"/>
            <a:ext cx="2406091" cy="1415772"/>
          </a:xfrm>
          <a:prstGeom prst="rect">
            <a:avLst/>
          </a:prstGeom>
          <a:noFill/>
        </p:spPr>
        <p:txBody>
          <a:bodyPr wrap="square" rtlCol="0">
            <a:spAutoFit/>
          </a:bodyPr>
          <a:lstStyle/>
          <a:p>
            <a:r>
              <a:rPr lang="en-GB" sz="1600" kern="0" dirty="0">
                <a:solidFill>
                  <a:schemeClr val="accent4">
                    <a:lumMod val="50000"/>
                  </a:schemeClr>
                </a:solidFill>
              </a:rPr>
              <a:t>💡</a:t>
            </a:r>
          </a:p>
          <a:p>
            <a:r>
              <a:rPr lang="en-GB" sz="1400" noProof="0" dirty="0">
                <a:solidFill>
                  <a:schemeClr val="accent4">
                    <a:lumMod val="50000"/>
                  </a:schemeClr>
                </a:solidFill>
              </a:rPr>
              <a:t>A deviation diagram visualizes compliance with the planned journey. Read more about compliance in the Visual Notation module.</a:t>
            </a:r>
          </a:p>
        </p:txBody>
      </p:sp>
      <p:grpSp>
        <p:nvGrpSpPr>
          <p:cNvPr id="21" name="Group 20">
            <a:extLst>
              <a:ext uri="{FF2B5EF4-FFF2-40B4-BE49-F238E27FC236}">
                <a16:creationId xmlns:a16="http://schemas.microsoft.com/office/drawing/2014/main" id="{5D45698C-04BE-65D3-4351-46F07E887F65}"/>
              </a:ext>
            </a:extLst>
          </p:cNvPr>
          <p:cNvGrpSpPr/>
          <p:nvPr/>
        </p:nvGrpSpPr>
        <p:grpSpPr>
          <a:xfrm>
            <a:off x="699436" y="6514010"/>
            <a:ext cx="8447307" cy="198000"/>
            <a:chOff x="1320609" y="3306903"/>
            <a:chExt cx="8447307" cy="198000"/>
          </a:xfrm>
        </p:grpSpPr>
        <p:sp>
          <p:nvSpPr>
            <p:cNvPr id="22" name="AutoShape 63">
              <a:extLst>
                <a:ext uri="{FF2B5EF4-FFF2-40B4-BE49-F238E27FC236}">
                  <a16:creationId xmlns:a16="http://schemas.microsoft.com/office/drawing/2014/main" id="{A6A1FB7C-79B7-D451-7C00-6BD0B214358F}"/>
                </a:ext>
              </a:extLst>
            </p:cNvPr>
            <p:cNvSpPr>
              <a:spLocks noChangeArrowheads="1"/>
            </p:cNvSpPr>
            <p:nvPr/>
          </p:nvSpPr>
          <p:spPr bwMode="auto">
            <a:xfrm>
              <a:off x="1320609" y="3306903"/>
              <a:ext cx="1584000" cy="198000"/>
            </a:xfrm>
            <a:prstGeom prst="chevron">
              <a:avLst>
                <a:gd name="adj" fmla="val 38168"/>
              </a:avLst>
            </a:prstGeom>
            <a:solidFill>
              <a:srgbClr val="00558E"/>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solidFill>
                  <a:cs typeface="Arial" charset="0"/>
                </a:rPr>
                <a:t>Introducing CJML</a:t>
              </a:r>
            </a:p>
          </p:txBody>
        </p:sp>
        <p:sp>
          <p:nvSpPr>
            <p:cNvPr id="23" name="AutoShape 64">
              <a:extLst>
                <a:ext uri="{FF2B5EF4-FFF2-40B4-BE49-F238E27FC236}">
                  <a16:creationId xmlns:a16="http://schemas.microsoft.com/office/drawing/2014/main" id="{A9AC35A4-2308-30DE-5EDC-97332A3C7DB0}"/>
                </a:ext>
              </a:extLst>
            </p:cNvPr>
            <p:cNvSpPr>
              <a:spLocks noChangeArrowheads="1"/>
            </p:cNvSpPr>
            <p:nvPr/>
          </p:nvSpPr>
          <p:spPr bwMode="auto">
            <a:xfrm>
              <a:off x="4628222" y="3306903"/>
              <a:ext cx="313036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Theoretical foundation and modeling principles</a:t>
              </a:r>
            </a:p>
          </p:txBody>
        </p:sp>
        <p:sp>
          <p:nvSpPr>
            <p:cNvPr id="24" name="AutoShape 65">
              <a:extLst>
                <a:ext uri="{FF2B5EF4-FFF2-40B4-BE49-F238E27FC236}">
                  <a16:creationId xmlns:a16="http://schemas.microsoft.com/office/drawing/2014/main" id="{CCA6DFEA-2D6C-CE4D-494B-C6DD4C04E459}"/>
                </a:ext>
              </a:extLst>
            </p:cNvPr>
            <p:cNvSpPr>
              <a:spLocks noChangeArrowheads="1"/>
            </p:cNvSpPr>
            <p:nvPr/>
          </p:nvSpPr>
          <p:spPr bwMode="auto">
            <a:xfrm>
              <a:off x="2904324" y="3306903"/>
              <a:ext cx="1724183"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marL="0" marR="0" lvl="0" indent="0" algn="ctr" defTabSz="995363" eaLnBrk="1" fontAlgn="auto" latinLnBrk="0" hangingPunct="1">
                <a:lnSpc>
                  <a:spcPct val="100000"/>
                </a:lnSpc>
                <a:spcBef>
                  <a:spcPts val="0"/>
                </a:spcBef>
                <a:spcAft>
                  <a:spcPts val="0"/>
                </a:spcAft>
                <a:buClrTx/>
                <a:buSzPct val="90000"/>
                <a:buFontTx/>
                <a:buNone/>
                <a:tabLst/>
                <a:defRPr/>
              </a:pPr>
              <a:r>
                <a:rPr lang="en-GB" sz="1000" kern="0" noProof="0" dirty="0">
                  <a:solidFill>
                    <a:schemeClr val="bg1">
                      <a:lumMod val="50000"/>
                    </a:schemeClr>
                  </a:solidFill>
                  <a:cs typeface="Arial" charset="0"/>
                </a:rPr>
                <a:t>A quick tour of CJML</a:t>
              </a:r>
              <a:endParaRPr kumimoji="0" lang="en-GB" sz="1000" b="0" i="0" u="none" strike="noStrike" kern="0" cap="none" spc="0" normalizeH="0" baseline="0" noProof="0" dirty="0">
                <a:ln>
                  <a:noFill/>
                </a:ln>
                <a:solidFill>
                  <a:schemeClr val="bg1">
                    <a:lumMod val="50000"/>
                  </a:schemeClr>
                </a:solidFill>
                <a:effectLst/>
                <a:uLnTx/>
                <a:uFillTx/>
                <a:cs typeface="Arial" charset="0"/>
              </a:endParaRPr>
            </a:p>
          </p:txBody>
        </p:sp>
        <p:sp>
          <p:nvSpPr>
            <p:cNvPr id="25" name="AutoShape 64">
              <a:extLst>
                <a:ext uri="{FF2B5EF4-FFF2-40B4-BE49-F238E27FC236}">
                  <a16:creationId xmlns:a16="http://schemas.microsoft.com/office/drawing/2014/main" id="{DF46DFA4-4183-4B9F-A073-2AE7175E8F11}"/>
                </a:ext>
              </a:extLst>
            </p:cNvPr>
            <p:cNvSpPr>
              <a:spLocks noChangeArrowheads="1"/>
            </p:cNvSpPr>
            <p:nvPr/>
          </p:nvSpPr>
          <p:spPr bwMode="auto">
            <a:xfrm>
              <a:off x="7758301" y="3306903"/>
              <a:ext cx="2009615" cy="198000"/>
            </a:xfrm>
            <a:prstGeom prst="chevron">
              <a:avLst>
                <a:gd name="adj" fmla="val 38168"/>
              </a:avLst>
            </a:prstGeom>
            <a:solidFill>
              <a:schemeClr val="bg1">
                <a:lumMod val="85000"/>
              </a:schemeClr>
            </a:solidFill>
            <a:ln w="19050" algn="ctr">
              <a:noFill/>
              <a:miter lim="800000"/>
              <a:headEnd/>
              <a:tailEnd/>
            </a:ln>
          </p:spPr>
          <p:txBody>
            <a:bodyPr lIns="0" tIns="0" rIns="0" bIns="0" anchor="ctr" anchorCtr="0"/>
            <a:lstStyle/>
            <a:p>
              <a:pPr algn="ctr" defTabSz="995363">
                <a:buSzPct val="90000"/>
              </a:pPr>
              <a:r>
                <a:rPr lang="en-GB" sz="1000" kern="0" noProof="0" dirty="0">
                  <a:solidFill>
                    <a:schemeClr val="bg1">
                      <a:lumMod val="50000"/>
                    </a:schemeClr>
                  </a:solidFill>
                  <a:cs typeface="Arial" charset="0"/>
                </a:rPr>
                <a:t>From scenario to journey</a:t>
              </a:r>
            </a:p>
          </p:txBody>
        </p:sp>
      </p:grpSp>
    </p:spTree>
    <p:extLst>
      <p:ext uri="{BB962C8B-B14F-4D97-AF65-F5344CB8AC3E}">
        <p14:creationId xmlns:p14="http://schemas.microsoft.com/office/powerpoint/2010/main" val="1420571458"/>
      </p:ext>
    </p:extLst>
  </p:cSld>
  <p:clrMapOvr>
    <a:masterClrMapping/>
  </p:clrMapOvr>
</p:sld>
</file>

<file path=ppt/theme/theme1.xml><?xml version="1.0" encoding="utf-8"?>
<a:theme xmlns:a="http://schemas.openxmlformats.org/drawingml/2006/main" name="Sintef 2026">
  <a:themeElements>
    <a:clrScheme name="Sintef">
      <a:dk1>
        <a:srgbClr val="000000"/>
      </a:dk1>
      <a:lt1>
        <a:srgbClr val="FFFFFF"/>
      </a:lt1>
      <a:dk2>
        <a:srgbClr val="003C65"/>
      </a:dk2>
      <a:lt2>
        <a:srgbClr val="EBEBE6"/>
      </a:lt2>
      <a:accent1>
        <a:srgbClr val="CDFAE1"/>
      </a:accent1>
      <a:accent2>
        <a:srgbClr val="14B978"/>
      </a:accent2>
      <a:accent3>
        <a:srgbClr val="004628"/>
      </a:accent3>
      <a:accent4>
        <a:srgbClr val="C89B14"/>
      </a:accent4>
      <a:accent5>
        <a:srgbClr val="BE3C37"/>
      </a:accent5>
      <a:accent6>
        <a:srgbClr val="780050"/>
      </a:accent6>
      <a:hlink>
        <a:srgbClr val="003C65"/>
      </a:hlink>
      <a:folHlink>
        <a:srgbClr val="780050"/>
      </a:folHlink>
    </a:clrScheme>
    <a:fontScheme name="Sintef">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solidFill>
            <a:schemeClr val="tx2"/>
          </a:solidFill>
        </a:ln>
      </a:spPr>
      <a:bodyPr lIns="72000" tIns="36000" rIns="72000" bIns="36000" rtlCol="0" anchor="ctr"/>
      <a:lstStyle>
        <a:defPPr algn="ctr">
          <a:defRPr sz="2400" noProof="0" dirty="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400" dirty="0">
            <a:solidFill>
              <a:schemeClr val="tx2"/>
            </a:solidFill>
          </a:defRPr>
        </a:defPPr>
      </a:lstStyle>
    </a:txDef>
  </a:objectDefaults>
  <a:extraClrSchemeLst/>
  <a:custClrLst>
    <a:custClr name="SINTEF-blå">
      <a:srgbClr val="003C65"/>
    </a:custClr>
    <a:custClr name="Grå">
      <a:srgbClr val="383837"/>
    </a:custClr>
    <a:custClr name="Grønn">
      <a:srgbClr val="004628"/>
    </a:custClr>
    <a:custClr name=" Gul">
      <a:srgbClr val="C89B14"/>
    </a:custClr>
    <a:custClr name=" Rød">
      <a:srgbClr val="BE3C37"/>
    </a:custClr>
    <a:custClr name=" Lilla">
      <a:srgbClr val="780050"/>
    </a:custClr>
    <a:custClr name="NoColor">
      <a:srgbClr val="FFFFFF"/>
    </a:custClr>
    <a:custClr name="NoColor">
      <a:srgbClr val="FFFFFF"/>
    </a:custClr>
    <a:custClr name="NoColor">
      <a:srgbClr val="FFFFFF"/>
    </a:custClr>
    <a:custClr name="NoColor">
      <a:srgbClr val="FFFFFF"/>
    </a:custClr>
    <a:custClr name="SINTEF-blå 2">
      <a:srgbClr val="BFCED9"/>
    </a:custClr>
    <a:custClr name="Grå 2">
      <a:srgbClr val="6A6A69"/>
    </a:custClr>
    <a:custClr name="Grønn 2">
      <a:srgbClr val="14B978"/>
    </a:custClr>
    <a:custClr name=" Gul 2">
      <a:srgbClr val="D6B44F"/>
    </a:custClr>
    <a:custClr name=" Rød 2">
      <a:srgbClr val="CE6D69"/>
    </a:custClr>
    <a:custClr name=" Lilla 2">
      <a:srgbClr val="9A407C"/>
    </a:custClr>
    <a:custClr name="NoColor">
      <a:srgbClr val="FFFFFF"/>
    </a:custClr>
    <a:custClr name="NoColor">
      <a:srgbClr val="FFFFFF"/>
    </a:custClr>
    <a:custClr name="NoColor">
      <a:srgbClr val="FFFFFF"/>
    </a:custClr>
    <a:custClr name="NoColor">
      <a:srgbClr val="FFFFFF"/>
    </a:custClr>
    <a:custClr name="NoColor">
      <a:srgbClr val="FFFFFF"/>
    </a:custClr>
    <a:custClr name="Grå 3">
      <a:srgbClr val="9C9C9B"/>
    </a:custClr>
    <a:custClr name="Grønn 3">
      <a:srgbClr val="8ADCBC"/>
    </a:custClr>
    <a:custClr name=" Gul 3">
      <a:srgbClr val="FFE082"/>
    </a:custClr>
    <a:custClr name=" Rød 3">
      <a:srgbClr val="DF9E9B"/>
    </a:custClr>
    <a:custClr name=" Lilla 3">
      <a:srgbClr val="BC80A8"/>
    </a:custClr>
    <a:custClr name="NoColor">
      <a:srgbClr val="FFFFFF"/>
    </a:custClr>
    <a:custClr name="NoColor">
      <a:srgbClr val="FFFFFF"/>
    </a:custClr>
    <a:custClr name="NoColor">
      <a:srgbClr val="FFFFFF"/>
    </a:custClr>
    <a:custClr name="NoColor">
      <a:srgbClr val="FFFFFF"/>
    </a:custClr>
    <a:custClr name="NoColor">
      <a:srgbClr val="FFFFFF"/>
    </a:custClr>
    <a:custClr name="Grå 4">
      <a:srgbClr val="EBEBE6"/>
    </a:custClr>
    <a:custClr name="Grønn 4">
      <a:srgbClr val="CDFAE1"/>
    </a:custClr>
    <a:custClr name=" Gul 4">
      <a:srgbClr val="E9D7A1"/>
    </a:custClr>
    <a:custClr name=" Rød 4">
      <a:srgbClr val="EFCECD"/>
    </a:custClr>
    <a:custClr name=" Lilla 4">
      <a:srgbClr val="DDBFD3"/>
    </a:custClr>
    <a:custClr name="NoColor">
      <a:srgbClr val="FFFFFF"/>
    </a:custClr>
    <a:custClr name="NoColor">
      <a:srgbClr val="FFFFFF"/>
    </a:custClr>
    <a:custClr name="NoColor">
      <a:srgbClr val="FFFFFF"/>
    </a:custClr>
    <a:custClr name="NoColor">
      <a:srgbClr val="FFFFFF"/>
    </a:custClr>
  </a:custClrLst>
  <a:extLst>
    <a:ext uri="{05A4C25C-085E-4340-85A3-A5531E510DB2}">
      <thm15:themeFamily xmlns:thm15="http://schemas.microsoft.com/office/thememl/2012/main" name="Sintef Template 16-9 NO.potx" id="{877D3819-E963-46DA-8A6F-35ACAEF77F9B}" vid="{978D3E64-539C-4DA5-9110-641826129BBE}"/>
    </a:ext>
  </a:extLst>
</a:theme>
</file>

<file path=ppt/theme/theme2.xml><?xml version="1.0" encoding="utf-8"?>
<a:theme xmlns:a="http://schemas.openxmlformats.org/drawingml/2006/main" name="1_Sintef 2026">
  <a:themeElements>
    <a:clrScheme name="Sintef">
      <a:dk1>
        <a:srgbClr val="000000"/>
      </a:dk1>
      <a:lt1>
        <a:srgbClr val="FFFFFF"/>
      </a:lt1>
      <a:dk2>
        <a:srgbClr val="003C65"/>
      </a:dk2>
      <a:lt2>
        <a:srgbClr val="EBEBE6"/>
      </a:lt2>
      <a:accent1>
        <a:srgbClr val="CDFAE1"/>
      </a:accent1>
      <a:accent2>
        <a:srgbClr val="14B978"/>
      </a:accent2>
      <a:accent3>
        <a:srgbClr val="004628"/>
      </a:accent3>
      <a:accent4>
        <a:srgbClr val="C89B14"/>
      </a:accent4>
      <a:accent5>
        <a:srgbClr val="BE3C37"/>
      </a:accent5>
      <a:accent6>
        <a:srgbClr val="780050"/>
      </a:accent6>
      <a:hlink>
        <a:srgbClr val="003C65"/>
      </a:hlink>
      <a:folHlink>
        <a:srgbClr val="780050"/>
      </a:folHlink>
    </a:clrScheme>
    <a:fontScheme name="Sintef">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solidFill>
            <a:schemeClr val="tx2"/>
          </a:solidFill>
        </a:ln>
      </a:spPr>
      <a:bodyPr lIns="72000" tIns="36000" rIns="72000" bIns="36000" rtlCol="0" anchor="ctr"/>
      <a:lstStyle>
        <a:defPPr algn="ctr">
          <a:defRPr sz="2400" noProof="0" dirty="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400" dirty="0">
            <a:solidFill>
              <a:schemeClr val="tx2"/>
            </a:solidFill>
          </a:defRPr>
        </a:defPPr>
      </a:lstStyle>
    </a:txDef>
  </a:objectDefaults>
  <a:extraClrSchemeLst/>
  <a:custClrLst>
    <a:custClr name="SINTEF-blå">
      <a:srgbClr val="003C65"/>
    </a:custClr>
    <a:custClr name="Grå">
      <a:srgbClr val="383837"/>
    </a:custClr>
    <a:custClr name="Grønn">
      <a:srgbClr val="004628"/>
    </a:custClr>
    <a:custClr name=" Gul">
      <a:srgbClr val="C89B14"/>
    </a:custClr>
    <a:custClr name=" Rød">
      <a:srgbClr val="BE3C37"/>
    </a:custClr>
    <a:custClr name=" Lilla">
      <a:srgbClr val="780050"/>
    </a:custClr>
    <a:custClr name="NoColor">
      <a:srgbClr val="FFFFFF"/>
    </a:custClr>
    <a:custClr name="NoColor">
      <a:srgbClr val="FFFFFF"/>
    </a:custClr>
    <a:custClr name="NoColor">
      <a:srgbClr val="FFFFFF"/>
    </a:custClr>
    <a:custClr name="NoColor">
      <a:srgbClr val="FFFFFF"/>
    </a:custClr>
    <a:custClr name="SINTEF-blå 2">
      <a:srgbClr val="BFCED9"/>
    </a:custClr>
    <a:custClr name="Grå 2">
      <a:srgbClr val="6A6A69"/>
    </a:custClr>
    <a:custClr name="Grønn 2">
      <a:srgbClr val="14B978"/>
    </a:custClr>
    <a:custClr name=" Gul 2">
      <a:srgbClr val="D6B44F"/>
    </a:custClr>
    <a:custClr name=" Rød 2">
      <a:srgbClr val="CE6D69"/>
    </a:custClr>
    <a:custClr name=" Lilla 2">
      <a:srgbClr val="9A407C"/>
    </a:custClr>
    <a:custClr name="NoColor">
      <a:srgbClr val="FFFFFF"/>
    </a:custClr>
    <a:custClr name="NoColor">
      <a:srgbClr val="FFFFFF"/>
    </a:custClr>
    <a:custClr name="NoColor">
      <a:srgbClr val="FFFFFF"/>
    </a:custClr>
    <a:custClr name="NoColor">
      <a:srgbClr val="FFFFFF"/>
    </a:custClr>
    <a:custClr name="NoColor">
      <a:srgbClr val="FFFFFF"/>
    </a:custClr>
    <a:custClr name="Grå 3">
      <a:srgbClr val="9C9C9B"/>
    </a:custClr>
    <a:custClr name="Grønn 3">
      <a:srgbClr val="8ADCBC"/>
    </a:custClr>
    <a:custClr name=" Gul 3">
      <a:srgbClr val="FFE082"/>
    </a:custClr>
    <a:custClr name=" Rød 3">
      <a:srgbClr val="DF9E9B"/>
    </a:custClr>
    <a:custClr name=" Lilla 3">
      <a:srgbClr val="BC80A8"/>
    </a:custClr>
    <a:custClr name="NoColor">
      <a:srgbClr val="FFFFFF"/>
    </a:custClr>
    <a:custClr name="NoColor">
      <a:srgbClr val="FFFFFF"/>
    </a:custClr>
    <a:custClr name="NoColor">
      <a:srgbClr val="FFFFFF"/>
    </a:custClr>
    <a:custClr name="NoColor">
      <a:srgbClr val="FFFFFF"/>
    </a:custClr>
    <a:custClr name="NoColor">
      <a:srgbClr val="FFFFFF"/>
    </a:custClr>
    <a:custClr name="Grå 4">
      <a:srgbClr val="EBEBE6"/>
    </a:custClr>
    <a:custClr name="Grønn 4">
      <a:srgbClr val="CDFAE1"/>
    </a:custClr>
    <a:custClr name=" Gul 4">
      <a:srgbClr val="E9D7A1"/>
    </a:custClr>
    <a:custClr name=" Rød 4">
      <a:srgbClr val="EFCECD"/>
    </a:custClr>
    <a:custClr name=" Lilla 4">
      <a:srgbClr val="DDBFD3"/>
    </a:custClr>
    <a:custClr name="NoColor">
      <a:srgbClr val="FFFFFF"/>
    </a:custClr>
    <a:custClr name="NoColor">
      <a:srgbClr val="FFFFFF"/>
    </a:custClr>
    <a:custClr name="NoColor">
      <a:srgbClr val="FFFFFF"/>
    </a:custClr>
    <a:custClr name="NoColor">
      <a:srgbClr val="FFFFFF"/>
    </a:custClr>
  </a:custClrLst>
  <a:extLst>
    <a:ext uri="{05A4C25C-085E-4340-85A3-A5531E510DB2}">
      <thm15:themeFamily xmlns:thm15="http://schemas.microsoft.com/office/thememl/2012/main" name="Sintef Template 16-9 NO.potx" id="{877D3819-E963-46DA-8A6F-35ACAEF77F9B}" vid="{978D3E64-539C-4DA5-9110-641826129BBE}"/>
    </a:ext>
  </a:extLst>
</a:theme>
</file>

<file path=ppt/theme/theme3.xml><?xml version="1.0" encoding="utf-8"?>
<a:theme xmlns:a="http://schemas.openxmlformats.org/drawingml/2006/main" name="2_Sintef 2026">
  <a:themeElements>
    <a:clrScheme name="Sintef">
      <a:dk1>
        <a:srgbClr val="000000"/>
      </a:dk1>
      <a:lt1>
        <a:srgbClr val="FFFFFF"/>
      </a:lt1>
      <a:dk2>
        <a:srgbClr val="003C65"/>
      </a:dk2>
      <a:lt2>
        <a:srgbClr val="EBEBE6"/>
      </a:lt2>
      <a:accent1>
        <a:srgbClr val="CDFAE1"/>
      </a:accent1>
      <a:accent2>
        <a:srgbClr val="14B978"/>
      </a:accent2>
      <a:accent3>
        <a:srgbClr val="004628"/>
      </a:accent3>
      <a:accent4>
        <a:srgbClr val="C89B14"/>
      </a:accent4>
      <a:accent5>
        <a:srgbClr val="BE3C37"/>
      </a:accent5>
      <a:accent6>
        <a:srgbClr val="780050"/>
      </a:accent6>
      <a:hlink>
        <a:srgbClr val="003C65"/>
      </a:hlink>
      <a:folHlink>
        <a:srgbClr val="780050"/>
      </a:folHlink>
    </a:clrScheme>
    <a:fontScheme name="Sintef">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solidFill>
            <a:schemeClr val="tx2"/>
          </a:solidFill>
        </a:ln>
      </a:spPr>
      <a:bodyPr lIns="72000" tIns="36000" rIns="72000" bIns="36000" rtlCol="0" anchor="ctr"/>
      <a:lstStyle>
        <a:defPPr algn="ctr">
          <a:defRPr sz="2400" noProof="0" dirty="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400" dirty="0">
            <a:solidFill>
              <a:schemeClr val="tx2"/>
            </a:solidFill>
          </a:defRPr>
        </a:defPPr>
      </a:lstStyle>
    </a:txDef>
  </a:objectDefaults>
  <a:extraClrSchemeLst/>
  <a:custClrLst>
    <a:custClr name="SINTEF-blå">
      <a:srgbClr val="003C65"/>
    </a:custClr>
    <a:custClr name="Grå">
      <a:srgbClr val="383837"/>
    </a:custClr>
    <a:custClr name="Grønn">
      <a:srgbClr val="004628"/>
    </a:custClr>
    <a:custClr name=" Gul">
      <a:srgbClr val="C89B14"/>
    </a:custClr>
    <a:custClr name=" Rød">
      <a:srgbClr val="BE3C37"/>
    </a:custClr>
    <a:custClr name=" Lilla">
      <a:srgbClr val="780050"/>
    </a:custClr>
    <a:custClr name="NoColor">
      <a:srgbClr val="FFFFFF"/>
    </a:custClr>
    <a:custClr name="NoColor">
      <a:srgbClr val="FFFFFF"/>
    </a:custClr>
    <a:custClr name="NoColor">
      <a:srgbClr val="FFFFFF"/>
    </a:custClr>
    <a:custClr name="NoColor">
      <a:srgbClr val="FFFFFF"/>
    </a:custClr>
    <a:custClr name="SINTEF-blå 2">
      <a:srgbClr val="BFCED9"/>
    </a:custClr>
    <a:custClr name="Grå 2">
      <a:srgbClr val="6A6A69"/>
    </a:custClr>
    <a:custClr name="Grønn 2">
      <a:srgbClr val="14B978"/>
    </a:custClr>
    <a:custClr name=" Gul 2">
      <a:srgbClr val="D6B44F"/>
    </a:custClr>
    <a:custClr name=" Rød 2">
      <a:srgbClr val="CE6D69"/>
    </a:custClr>
    <a:custClr name=" Lilla 2">
      <a:srgbClr val="9A407C"/>
    </a:custClr>
    <a:custClr name="NoColor">
      <a:srgbClr val="FFFFFF"/>
    </a:custClr>
    <a:custClr name="NoColor">
      <a:srgbClr val="FFFFFF"/>
    </a:custClr>
    <a:custClr name="NoColor">
      <a:srgbClr val="FFFFFF"/>
    </a:custClr>
    <a:custClr name="NoColor">
      <a:srgbClr val="FFFFFF"/>
    </a:custClr>
    <a:custClr name="NoColor">
      <a:srgbClr val="FFFFFF"/>
    </a:custClr>
    <a:custClr name="Grå 3">
      <a:srgbClr val="9C9C9B"/>
    </a:custClr>
    <a:custClr name="Grønn 3">
      <a:srgbClr val="8ADCBC"/>
    </a:custClr>
    <a:custClr name=" Gul 3">
      <a:srgbClr val="FFE082"/>
    </a:custClr>
    <a:custClr name=" Rød 3">
      <a:srgbClr val="DF9E9B"/>
    </a:custClr>
    <a:custClr name=" Lilla 3">
      <a:srgbClr val="BC80A8"/>
    </a:custClr>
    <a:custClr name="NoColor">
      <a:srgbClr val="FFFFFF"/>
    </a:custClr>
    <a:custClr name="NoColor">
      <a:srgbClr val="FFFFFF"/>
    </a:custClr>
    <a:custClr name="NoColor">
      <a:srgbClr val="FFFFFF"/>
    </a:custClr>
    <a:custClr name="NoColor">
      <a:srgbClr val="FFFFFF"/>
    </a:custClr>
    <a:custClr name="NoColor">
      <a:srgbClr val="FFFFFF"/>
    </a:custClr>
    <a:custClr name="Grå 4">
      <a:srgbClr val="EBEBE6"/>
    </a:custClr>
    <a:custClr name="Grønn 4">
      <a:srgbClr val="CDFAE1"/>
    </a:custClr>
    <a:custClr name=" Gul 4">
      <a:srgbClr val="E9D7A1"/>
    </a:custClr>
    <a:custClr name=" Rød 4">
      <a:srgbClr val="EFCECD"/>
    </a:custClr>
    <a:custClr name=" Lilla 4">
      <a:srgbClr val="DDBFD3"/>
    </a:custClr>
    <a:custClr name="NoColor">
      <a:srgbClr val="FFFFFF"/>
    </a:custClr>
    <a:custClr name="NoColor">
      <a:srgbClr val="FFFFFF"/>
    </a:custClr>
    <a:custClr name="NoColor">
      <a:srgbClr val="FFFFFF"/>
    </a:custClr>
    <a:custClr name="NoColor">
      <a:srgbClr val="FFFFFF"/>
    </a:custClr>
  </a:custClrLst>
  <a:extLst>
    <a:ext uri="{05A4C25C-085E-4340-85A3-A5531E510DB2}">
      <thm15:themeFamily xmlns:thm15="http://schemas.microsoft.com/office/thememl/2012/main" name="Sintef Template 16-9 NO.potx" id="{877D3819-E963-46DA-8A6F-35ACAEF77F9B}" vid="{978D3E64-539C-4DA5-9110-641826129BBE}"/>
    </a:ext>
  </a:extLst>
</a:theme>
</file>

<file path=ppt/theme/theme4.xml><?xml version="1.0" encoding="utf-8"?>
<a:theme xmlns:a="http://schemas.openxmlformats.org/drawingml/2006/main" name="Office-tema">
  <a:themeElements>
    <a:clrScheme name="Sintef">
      <a:dk1>
        <a:srgbClr val="000000"/>
      </a:dk1>
      <a:lt1>
        <a:srgbClr val="FFFFFF"/>
      </a:lt1>
      <a:dk2>
        <a:srgbClr val="003C65"/>
      </a:dk2>
      <a:lt2>
        <a:srgbClr val="EBEBE6"/>
      </a:lt2>
      <a:accent1>
        <a:srgbClr val="CDFAE1"/>
      </a:accent1>
      <a:accent2>
        <a:srgbClr val="14B978"/>
      </a:accent2>
      <a:accent3>
        <a:srgbClr val="004628"/>
      </a:accent3>
      <a:accent4>
        <a:srgbClr val="C89B14"/>
      </a:accent4>
      <a:accent5>
        <a:srgbClr val="BE3C37"/>
      </a:accent5>
      <a:accent6>
        <a:srgbClr val="780050"/>
      </a:accent6>
      <a:hlink>
        <a:srgbClr val="003C65"/>
      </a:hlink>
      <a:folHlink>
        <a:srgbClr val="780050"/>
      </a:folHlink>
    </a:clrScheme>
    <a:fontScheme name="Sintef">
      <a:majorFont>
        <a:latin typeface="Aptos Display"/>
        <a:ea typeface=""/>
        <a:cs typeface=""/>
      </a:majorFont>
      <a:minorFont>
        <a:latin typeface="Aptos"/>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NTEF-blå">
      <a:srgbClr val="003C65"/>
    </a:custClr>
    <a:custClr name="Grå">
      <a:srgbClr val="383837"/>
    </a:custClr>
    <a:custClr name="Grønn">
      <a:srgbClr val="004628"/>
    </a:custClr>
    <a:custClr name=" Gul">
      <a:srgbClr val="C89B14"/>
    </a:custClr>
    <a:custClr name=" Rød">
      <a:srgbClr val="BE3C37"/>
    </a:custClr>
    <a:custClr name=" Lilla">
      <a:srgbClr val="780050"/>
    </a:custClr>
    <a:custClr name="NoColor">
      <a:srgbClr val="FFFFFF"/>
    </a:custClr>
    <a:custClr name="NoColor">
      <a:srgbClr val="FFFFFF"/>
    </a:custClr>
    <a:custClr name="NoColor">
      <a:srgbClr val="FFFFFF"/>
    </a:custClr>
    <a:custClr name="NoColor">
      <a:srgbClr val="FFFFFF"/>
    </a:custClr>
    <a:custClr name="SINTEF-blå 2">
      <a:srgbClr val="BFCED9"/>
    </a:custClr>
    <a:custClr name="Grå 2">
      <a:srgbClr val="6A6A69"/>
    </a:custClr>
    <a:custClr name="Grønn 2">
      <a:srgbClr val="14B978"/>
    </a:custClr>
    <a:custClr name=" Gul 2">
      <a:srgbClr val="D6B44F"/>
    </a:custClr>
    <a:custClr name=" Rød 2">
      <a:srgbClr val="CE6D69"/>
    </a:custClr>
    <a:custClr name=" Lilla 2">
      <a:srgbClr val="9A407C"/>
    </a:custClr>
    <a:custClr name="NoColor">
      <a:srgbClr val="FFFFFF"/>
    </a:custClr>
    <a:custClr name="NoColor">
      <a:srgbClr val="FFFFFF"/>
    </a:custClr>
    <a:custClr name="NoColor">
      <a:srgbClr val="FFFFFF"/>
    </a:custClr>
    <a:custClr name="NoColor">
      <a:srgbClr val="FFFFFF"/>
    </a:custClr>
    <a:custClr name="NoColor">
      <a:srgbClr val="FFFFFF"/>
    </a:custClr>
    <a:custClr name="Grå 3">
      <a:srgbClr val="9C9C9B"/>
    </a:custClr>
    <a:custClr name="Grønn 3">
      <a:srgbClr val="8ADCBC"/>
    </a:custClr>
    <a:custClr name=" Gul 3">
      <a:srgbClr val="FFE082"/>
    </a:custClr>
    <a:custClr name=" Rød 3">
      <a:srgbClr val="DF9E9B"/>
    </a:custClr>
    <a:custClr name=" Lilla 3">
      <a:srgbClr val="BC80A8"/>
    </a:custClr>
    <a:custClr name="NoColor">
      <a:srgbClr val="FFFFFF"/>
    </a:custClr>
    <a:custClr name="NoColor">
      <a:srgbClr val="FFFFFF"/>
    </a:custClr>
    <a:custClr name="NoColor">
      <a:srgbClr val="FFFFFF"/>
    </a:custClr>
    <a:custClr name="NoColor">
      <a:srgbClr val="FFFFFF"/>
    </a:custClr>
    <a:custClr name="NoColor">
      <a:srgbClr val="FFFFFF"/>
    </a:custClr>
    <a:custClr name="Grå 4">
      <a:srgbClr val="EBEBE6"/>
    </a:custClr>
    <a:custClr name="Grønn 4">
      <a:srgbClr val="CDFAE1"/>
    </a:custClr>
    <a:custClr name=" Gul 4">
      <a:srgbClr val="E9D7A1"/>
    </a:custClr>
    <a:custClr name=" Rød 4">
      <a:srgbClr val="EFCECD"/>
    </a:custClr>
    <a:custClr name=" Lilla 4">
      <a:srgbClr val="DDBFD3"/>
    </a:custClr>
    <a:custClr name="NoColor">
      <a:srgbClr val="FFFFFF"/>
    </a:custClr>
    <a:custClr name="NoColor">
      <a:srgbClr val="FFFFFF"/>
    </a:custClr>
    <a:custClr name="NoColor">
      <a:srgbClr val="FFFFFF"/>
    </a:custClr>
    <a:custClr name="NoColo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Sintef">
      <a:dk1>
        <a:srgbClr val="000000"/>
      </a:dk1>
      <a:lt1>
        <a:srgbClr val="FFFFFF"/>
      </a:lt1>
      <a:dk2>
        <a:srgbClr val="003C65"/>
      </a:dk2>
      <a:lt2>
        <a:srgbClr val="EBEBE6"/>
      </a:lt2>
      <a:accent1>
        <a:srgbClr val="CDFAE1"/>
      </a:accent1>
      <a:accent2>
        <a:srgbClr val="14B978"/>
      </a:accent2>
      <a:accent3>
        <a:srgbClr val="004628"/>
      </a:accent3>
      <a:accent4>
        <a:srgbClr val="C89B14"/>
      </a:accent4>
      <a:accent5>
        <a:srgbClr val="BE3C37"/>
      </a:accent5>
      <a:accent6>
        <a:srgbClr val="780050"/>
      </a:accent6>
      <a:hlink>
        <a:srgbClr val="003C65"/>
      </a:hlink>
      <a:folHlink>
        <a:srgbClr val="780050"/>
      </a:folHlink>
    </a:clrScheme>
    <a:fontScheme name="Sintef">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NTEF-blå">
      <a:srgbClr val="003C65"/>
    </a:custClr>
    <a:custClr name="Grå">
      <a:srgbClr val="383837"/>
    </a:custClr>
    <a:custClr name="Grønn">
      <a:srgbClr val="004628"/>
    </a:custClr>
    <a:custClr name=" Gul">
      <a:srgbClr val="C89B14"/>
    </a:custClr>
    <a:custClr name=" Rød">
      <a:srgbClr val="BE3C37"/>
    </a:custClr>
    <a:custClr name=" Lilla">
      <a:srgbClr val="780050"/>
    </a:custClr>
    <a:custClr name="NoColor">
      <a:srgbClr val="FFFFFF"/>
    </a:custClr>
    <a:custClr name="NoColor">
      <a:srgbClr val="FFFFFF"/>
    </a:custClr>
    <a:custClr name="NoColor">
      <a:srgbClr val="FFFFFF"/>
    </a:custClr>
    <a:custClr name="NoColor">
      <a:srgbClr val="FFFFFF"/>
    </a:custClr>
    <a:custClr name="SINTEF-blå 2">
      <a:srgbClr val="BFCED9"/>
    </a:custClr>
    <a:custClr name="Grå 2">
      <a:srgbClr val="6A6A69"/>
    </a:custClr>
    <a:custClr name="Grønn 2">
      <a:srgbClr val="14B978"/>
    </a:custClr>
    <a:custClr name=" Gul 2">
      <a:srgbClr val="D6B44F"/>
    </a:custClr>
    <a:custClr name=" Rød 2">
      <a:srgbClr val="CE6D69"/>
    </a:custClr>
    <a:custClr name=" Lilla 2">
      <a:srgbClr val="9A407C"/>
    </a:custClr>
    <a:custClr name="NoColor">
      <a:srgbClr val="FFFFFF"/>
    </a:custClr>
    <a:custClr name="NoColor">
      <a:srgbClr val="FFFFFF"/>
    </a:custClr>
    <a:custClr name="NoColor">
      <a:srgbClr val="FFFFFF"/>
    </a:custClr>
    <a:custClr name="NoColor">
      <a:srgbClr val="FFFFFF"/>
    </a:custClr>
    <a:custClr name="NoColor">
      <a:srgbClr val="FFFFFF"/>
    </a:custClr>
    <a:custClr name="Grå 3">
      <a:srgbClr val="9C9C9B"/>
    </a:custClr>
    <a:custClr name="Grønn 3">
      <a:srgbClr val="8ADCBC"/>
    </a:custClr>
    <a:custClr name=" Gul 3">
      <a:srgbClr val="FFE082"/>
    </a:custClr>
    <a:custClr name=" Rød 3">
      <a:srgbClr val="DF9E9B"/>
    </a:custClr>
    <a:custClr name=" Lilla 3">
      <a:srgbClr val="BC80A8"/>
    </a:custClr>
    <a:custClr name="NoColor">
      <a:srgbClr val="FFFFFF"/>
    </a:custClr>
    <a:custClr name="NoColor">
      <a:srgbClr val="FFFFFF"/>
    </a:custClr>
    <a:custClr name="NoColor">
      <a:srgbClr val="FFFFFF"/>
    </a:custClr>
    <a:custClr name="NoColor">
      <a:srgbClr val="FFFFFF"/>
    </a:custClr>
    <a:custClr name="NoColor">
      <a:srgbClr val="FFFFFF"/>
    </a:custClr>
    <a:custClr name="Grå 4">
      <a:srgbClr val="EBEBE6"/>
    </a:custClr>
    <a:custClr name="Grønn 4">
      <a:srgbClr val="CDFAE1"/>
    </a:custClr>
    <a:custClr name=" Gul 4">
      <a:srgbClr val="E9D7A1"/>
    </a:custClr>
    <a:custClr name=" Rød 4">
      <a:srgbClr val="EFCECD"/>
    </a:custClr>
    <a:custClr name=" Lilla 4">
      <a:srgbClr val="DDBFD3"/>
    </a:custClr>
    <a:custClr name="NoColor">
      <a:srgbClr val="FFFFFF"/>
    </a:custClr>
    <a:custClr name="NoColor">
      <a:srgbClr val="FFFFFF"/>
    </a:custClr>
    <a:custClr name="NoColor">
      <a:srgbClr val="FFFFFF"/>
    </a:custClr>
    <a:custClr name="NoColo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62976FB-E1C6-4868-8517-A6AD02858C58}">
  <we:reference id="WA104380050" version="3.8.0.0" store="Omex" storeType="OMEX"/>
  <we:alternateReferences>
    <we:reference id="WA104380050" version="3.8.0.0" store="WA104380050"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TemplateConfiguration><![CDATA[{"elementsMetadata":[],"transformationConfigurations":[],"templateName":"SINTEF ppt.-mal - NO","templateDescription":"","enableDocumentContentUpdater":false,"version":"2.0"}]]></TemplafyTemplateConfiguration>
</file>

<file path=customXml/item2.xml><?xml version="1.0" encoding="utf-8"?>
<p:properties xmlns:p="http://schemas.microsoft.com/office/2006/metadata/properties" xmlns:xsi="http://www.w3.org/2001/XMLSchema-instance" xmlns:pc="http://schemas.microsoft.com/office/infopath/2007/PartnerControls">
  <documentManagement>
    <CorpDocClassificationEnUs xmlns="8bbd4995-53b7-43e2-b62f-10947586ac31">Unrestricted</CorpDocClassificationEnUs>
    <CorpSiteSubTitle xmlns="8bbd4995-53b7-43e2-b62f-10947586ac31" xsi:nil="true"/>
    <CorpSiteZipContact xmlns="8bbd4995-53b7-43e2-b62f-10947586ac31" xsi:nil="true"/>
    <CorpWorkflowApproval xmlns="8bbd4995-53b7-43e2-b62f-10947586ac31" xsi:nil="true"/>
    <CorpDocPageClassificationEnUs xmlns="8bbd4995-53b7-43e2-b62f-10947586ac31">Unrestricted</CorpDocPageClassificationEnUs>
    <CorpSiteTags xmlns="8bbd4995-53b7-43e2-b62f-10947586ac31" xsi:nil="true"/>
    <CorpDocumentDate xmlns="8bbd4995-53b7-43e2-b62f-10947586ac31" xsi:nil="true"/>
    <CorpSiteInstitutePhone xmlns="8bbd4995-53b7-43e2-b62f-10947586ac31" xsi:nil="true"/>
    <CorpSiteReportNumber xmlns="8bbd4995-53b7-43e2-b62f-10947586ac31" xsi:nil="true"/>
    <CorpSiteVATNumber xmlns="8bbd4995-53b7-43e2-b62f-10947586ac31" xsi:nil="true"/>
    <CorpSiteMainAuthors xmlns="8bbd4995-53b7-43e2-b62f-10947586ac31" xsi:nil="true"/>
    <CorpSiteProjectLeader xmlns="8bbd4995-53b7-43e2-b62f-10947586ac31">
      <UserInfo>
        <DisplayName/>
        <AccountId xsi:nil="true"/>
        <AccountType/>
      </UserInfo>
    </CorpSiteProjectLeader>
    <CorpSiteAccess xmlns="8bbd4995-53b7-43e2-b62f-10947586ac31">Kun navngitte medlemmer</CorpSiteAccess>
    <CorpSiteDocLanguage xmlns="8bbd4995-53b7-43e2-b62f-10947586ac31" xsi:nil="true"/>
    <CorpSiteClassification xmlns="8bbd4995-53b7-43e2-b62f-10947586ac31">Åpen</CorpSiteClassification>
    <ArchiveStatus xmlns="8bbd4995-53b7-43e2-b62f-10947586ac31" xsi:nil="true"/>
    <CorpSiteDocumentAuthor xmlns="8bbd4995-53b7-43e2-b62f-10947586ac31">
      <UserInfo>
        <DisplayName/>
        <AccountId xsi:nil="true"/>
        <AccountType/>
      </UserInfo>
    </CorpSiteDocumentAuthor>
    <CorpSiteProjectQA xmlns="8bbd4995-53b7-43e2-b62f-10947586ac31">
      <UserInfo>
        <DisplayName/>
        <AccountId xsi:nil="true"/>
        <AccountType/>
      </UserInfo>
    </CorpSiteProjectQA>
    <SharedWithUsers xmlns="04038120-c57d-4ff0-a062-b50bf46d05c8">
      <UserInfo>
        <DisplayName/>
        <AccountId xsi:nil="true"/>
        <AccountType/>
      </UserInfo>
    </SharedWithUsers>
    <CorpSiteInstituteEmail xmlns="8bbd4995-53b7-43e2-b62f-10947586ac31" xsi:nil="true"/>
    <CorpDocClassificationNbNo xmlns="8bbd4995-53b7-43e2-b62f-10947586ac31">Åpen</CorpDocClassificationNbNo>
    <lcf76f155ced4ddcb4097134ff3c332f xmlns="1edf0c46-a6f9-4131-a921-71012b14023b">
      <Terms xmlns="http://schemas.microsoft.com/office/infopath/2007/PartnerControls"/>
    </lcf76f155ced4ddcb4097134ff3c332f>
    <TaxCatchAll xmlns="04038120-c57d-4ff0-a062-b50bf46d05c8" xsi:nil="true"/>
    <CorpSiteZipAddress xmlns="8bbd4995-53b7-43e2-b62f-10947586ac31" xsi:nil="true"/>
    <CorpDocInstitute xmlns="8bbd4995-53b7-43e2-b62f-10947586ac31" xsi:nil="true"/>
    <CorpSiteCoAuthors xmlns="8bbd4995-53b7-43e2-b62f-10947586ac31" xsi:nil="true"/>
    <CorpDocVersion xmlns="8bbd4995-53b7-43e2-b62f-10947586ac31" xsi:nil="true"/>
    <CorpSiteProjectOwner xmlns="8bbd4995-53b7-43e2-b62f-10947586ac31">
      <UserInfo>
        <DisplayName/>
        <AccountId xsi:nil="true"/>
        <AccountType/>
      </UserInfo>
    </CorpSiteProjectOwner>
    <CorpSiteRecipientPerson xmlns="8bbd4995-53b7-43e2-b62f-10947586ac31" xsi:nil="true"/>
    <CorpSiteProjectName xmlns="8bbd4995-53b7-43e2-b62f-10947586ac31" xsi:nil="true"/>
    <CorpDocPageClassificationNbNo xmlns="8bbd4995-53b7-43e2-b62f-10947586ac31">Åpen</CorpDocPageClassificationNbNo>
    <CorpSiteRecipientCompany xmlns="8bbd4995-53b7-43e2-b62f-10947586ac31" xsi:nil="true"/>
    <CorpSiteProjectNumber xmlns="8bbd4995-53b7-43e2-b62f-10947586ac31" xsi:nil="true"/>
    <CorpWorkflowStatus xmlns="8bbd4995-53b7-43e2-b62f-10947586ac31" xsi:nil="true"/>
    <CorpSiteInstituteEnUs xmlns="8bbd4995-53b7-43e2-b62f-10947586ac31" xsi:nil="true"/>
    <CorpWorkflowFeedback xmlns="8bbd4995-53b7-43e2-b62f-10947586ac31" xsi:nil="true"/>
    <CorpSiteISBN xmlns="8bbd4995-53b7-43e2-b62f-10947586ac31" xsi:nil="true"/>
    <CorpSiteOurRef xmlns="8bbd4995-53b7-43e2-b62f-10947586ac3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Generic document" ma:contentTypeID="0x01010031B82B69D2361148B4D8F7EC156802130800CE65023264FCD64B871BA94BB86DE225" ma:contentTypeVersion="56" ma:contentTypeDescription="Opprett et nytt dokument." ma:contentTypeScope="" ma:versionID="8ac9c11724c94914e1ffaa4affaa0eda">
  <xsd:schema xmlns:xsd="http://www.w3.org/2001/XMLSchema" xmlns:xs="http://www.w3.org/2001/XMLSchema" xmlns:p="http://schemas.microsoft.com/office/2006/metadata/properties" xmlns:ns2="8bbd4995-53b7-43e2-b62f-10947586ac31" xmlns:ns3="1edf0c46-a6f9-4131-a921-71012b14023b" xmlns:ns4="04038120-c57d-4ff0-a062-b50bf46d05c8" targetNamespace="http://schemas.microsoft.com/office/2006/metadata/properties" ma:root="true" ma:fieldsID="5840ee6bc80b4d8f7d6f2404c4249c82" ns2:_="" ns3:_="" ns4:_="">
    <xsd:import namespace="8bbd4995-53b7-43e2-b62f-10947586ac31"/>
    <xsd:import namespace="1edf0c46-a6f9-4131-a921-71012b14023b"/>
    <xsd:import namespace="04038120-c57d-4ff0-a062-b50bf46d05c8"/>
    <xsd:element name="properties">
      <xsd:complexType>
        <xsd:sequence>
          <xsd:element name="documentManagement">
            <xsd:complexType>
              <xsd:all>
                <xsd:element ref="ns2:CorpWorkflowStatus" minOccurs="0"/>
                <xsd:element ref="ns2:CorpSiteSubTitle" minOccurs="0"/>
                <xsd:element ref="ns2:CorpSiteAccess" minOccurs="0"/>
                <xsd:element ref="ns2:CorpSiteClassification" minOccurs="0"/>
                <xsd:element ref="ns2:CorpSiteTags" minOccurs="0"/>
                <xsd:element ref="ns2:CorpSiteReportNumber" minOccurs="0"/>
                <xsd:element ref="ns2:CorpSiteISBN" minOccurs="0"/>
                <xsd:element ref="ns2:CorpSiteMainAuthors" minOccurs="0"/>
                <xsd:element ref="ns2:CorpSiteCoAuthors" minOccurs="0"/>
                <xsd:element ref="ns2:CorpSiteRecipientCompany" minOccurs="0"/>
                <xsd:element ref="ns2:CorpSiteRecipientPerson" minOccurs="0"/>
                <xsd:element ref="ns2:CorpSiteOurRef" minOccurs="0"/>
                <xsd:element ref="ns2:CorpSiteZipAddress" minOccurs="0"/>
                <xsd:element ref="ns2:CorpSiteZipContact" minOccurs="0"/>
                <xsd:element ref="ns2:CorpSiteVATNumber" minOccurs="0"/>
                <xsd:element ref="ns2:CorpSiteInstituteEmail" minOccurs="0"/>
                <xsd:element ref="ns2:CorpDocPageClassificationNbNo" minOccurs="0"/>
                <xsd:element ref="ns2:CorpDocClassificationEnUs" minOccurs="0"/>
                <xsd:element ref="ns2:CorpDocPageClassificationEnUs" minOccurs="0"/>
                <xsd:element ref="ns2:CorpDocClassificationNbNo" minOccurs="0"/>
                <xsd:element ref="ns2:CorpSiteInstituteEnUs" minOccurs="0"/>
                <xsd:element ref="ns2:CorpSiteInstitutePhone" minOccurs="0"/>
                <xsd:element ref="ns2:CorpSiteDocLanguage" minOccurs="0"/>
                <xsd:element ref="ns2:CorpDocInstitute" minOccurs="0"/>
                <xsd:element ref="ns2:CorpDocVersion" minOccurs="0"/>
                <xsd:element ref="ns2:CorpSiteDocumentAuthor" minOccurs="0"/>
                <xsd:element ref="ns2:CorpSiteProjectQA" minOccurs="0"/>
                <xsd:element ref="ns2:CorpSiteProjectOwner" minOccurs="0"/>
                <xsd:element ref="ns2:CorpSiteProjectLeader" minOccurs="0"/>
                <xsd:element ref="ns2:ArchiveStatus" minOccurs="0"/>
                <xsd:element ref="ns2:CorpWorkflowFeedback" minOccurs="0"/>
                <xsd:element ref="ns2:CorpSiteProjectNumber" minOccurs="0"/>
                <xsd:element ref="ns2:CorpSiteProjectName"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4:TaxCatchAll" minOccurs="0"/>
                <xsd:element ref="ns3:lcf76f155ced4ddcb4097134ff3c332f" minOccurs="0"/>
                <xsd:element ref="ns4:SharedWithUsers" minOccurs="0"/>
                <xsd:element ref="ns4:SharedWithDetails" minOccurs="0"/>
                <xsd:element ref="ns3:MediaServiceObjectDetectorVersions" minOccurs="0"/>
                <xsd:element ref="ns3:MediaServiceSearchProperties" minOccurs="0"/>
                <xsd:element ref="ns2:CorpWorkflowApproval" minOccurs="0"/>
                <xsd:element ref="ns2:CorpDocument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bd4995-53b7-43e2-b62f-10947586ac31" elementFormDefault="qualified">
    <xsd:import namespace="http://schemas.microsoft.com/office/2006/documentManagement/types"/>
    <xsd:import namespace="http://schemas.microsoft.com/office/infopath/2007/PartnerControls"/>
    <xsd:element name="CorpWorkflowStatus" ma:index="2" nillable="true" ma:displayName="Status arbeidsflyt" ma:internalName="CorpWorkflowStatus">
      <xsd:simpleType>
        <xsd:restriction base="dms:Text">
          <xsd:maxLength value="255"/>
        </xsd:restriction>
      </xsd:simpleType>
    </xsd:element>
    <xsd:element name="CorpSiteSubTitle" ma:index="3" nillable="true" ma:displayName="Undertittel" ma:internalName="CorpSiteSubTitle">
      <xsd:simpleType>
        <xsd:restriction base="dms:Text">
          <xsd:maxLength value="255"/>
        </xsd:restriction>
      </xsd:simpleType>
    </xsd:element>
    <xsd:element name="CorpSiteAccess" ma:index="4" nillable="true" ma:displayName="Lesetilgang" ma:default="Kun navngitte medlemmer" ma:format="Dropdown" ma:internalName="CorpSiteAccess">
      <xsd:simpleType>
        <xsd:restriction base="dms:Choice">
          <xsd:enumeration value="Kun navngitte medlemmer"/>
          <xsd:enumeration value="SINTEF"/>
          <xsd:enumeration value="Institutt"/>
          <xsd:enumeration value="Avdeling"/>
          <xsd:maxLength value="255"/>
        </xsd:restriction>
      </xsd:simpleType>
    </xsd:element>
    <xsd:element name="CorpSiteClassification" ma:index="5" nillable="true" ma:displayName="Gradering" ma:default="Åpen" ma:internalName="CorpSiteClassification">
      <xsd:simpleType>
        <xsd:restriction base="dms:Choice">
          <xsd:enumeration value="Åpen"/>
          <xsd:enumeration value="Fortrolig"/>
          <xsd:enumeration value="Strengt fortrolig"/>
          <xsd:maxLength value="255"/>
        </xsd:restriction>
      </xsd:simpleType>
    </xsd:element>
    <xsd:element name="CorpSiteTags" ma:index="6" nillable="true" ma:displayName="Tags" ma:internalName="CorpSiteTags">
      <xsd:simpleType>
        <xsd:restriction base="dms:Text">
          <xsd:maxLength value="255"/>
        </xsd:restriction>
      </xsd:simpleType>
    </xsd:element>
    <xsd:element name="CorpSiteReportNumber" ma:index="7" nillable="true" ma:displayName="Rapport nummer" ma:internalName="CorpSiteReportNumber">
      <xsd:simpleType>
        <xsd:restriction base="dms:Text">
          <xsd:maxLength value="255"/>
        </xsd:restriction>
      </xsd:simpleType>
    </xsd:element>
    <xsd:element name="CorpSiteISBN" ma:index="8" nillable="true" ma:displayName="ISBN" ma:internalName="CorpSiteISBN">
      <xsd:simpleType>
        <xsd:restriction base="dms:Text">
          <xsd:maxLength value="255"/>
        </xsd:restriction>
      </xsd:simpleType>
    </xsd:element>
    <xsd:element name="CorpSiteMainAuthors" ma:index="9" nillable="true" ma:displayName="Hovedforfattere" ma:internalName="CorpSiteMainAuthors">
      <xsd:simpleType>
        <xsd:restriction base="dms:Text">
          <xsd:maxLength value="255"/>
        </xsd:restriction>
      </xsd:simpleType>
    </xsd:element>
    <xsd:element name="CorpSiteCoAuthors" ma:index="10" nillable="true" ma:displayName="Medforfattere" ma:internalName="CorpSiteCoAuthors">
      <xsd:simpleType>
        <xsd:restriction base="dms:Text">
          <xsd:maxLength value="255"/>
        </xsd:restriction>
      </xsd:simpleType>
    </xsd:element>
    <xsd:element name="CorpSiteRecipientCompany" ma:index="11" nillable="true" ma:displayName="Mottakende selskap" ma:internalName="CorpSiteRecipientCompany">
      <xsd:simpleType>
        <xsd:restriction base="dms:Text">
          <xsd:maxLength value="255"/>
        </xsd:restriction>
      </xsd:simpleType>
    </xsd:element>
    <xsd:element name="CorpSiteRecipientPerson" ma:index="12" nillable="true" ma:displayName="Mottakende person" ma:internalName="CorpSiteRecipientPerson">
      <xsd:simpleType>
        <xsd:restriction base="dms:Text">
          <xsd:maxLength value="255"/>
        </xsd:restriction>
      </xsd:simpleType>
    </xsd:element>
    <xsd:element name="CorpSiteOurRef" ma:index="13" nillable="true" ma:displayName="Vår ref" ma:internalName="CorpSiteOurRef">
      <xsd:simpleType>
        <xsd:restriction base="dms:Text">
          <xsd:maxLength value="255"/>
        </xsd:restriction>
      </xsd:simpleType>
    </xsd:element>
    <xsd:element name="CorpSiteZipAddress" ma:index="14" nillable="true" ma:displayName="Adresse" ma:internalName="CorpSiteZipAddress">
      <xsd:simpleType>
        <xsd:restriction base="dms:Note">
          <xsd:maxLength value="255"/>
        </xsd:restriction>
      </xsd:simpleType>
    </xsd:element>
    <xsd:element name="CorpSiteZipContact" ma:index="15" nillable="true" ma:displayName="Kontakt" ma:internalName="CorpSiteZipContact">
      <xsd:simpleType>
        <xsd:restriction base="dms:Note">
          <xsd:maxLength value="255"/>
        </xsd:restriction>
      </xsd:simpleType>
    </xsd:element>
    <xsd:element name="CorpSiteVATNumber" ma:index="16" nillable="true" ma:displayName="Foretaksnummer" ma:internalName="CorpSiteVATNumber">
      <xsd:simpleType>
        <xsd:restriction base="dms:Text">
          <xsd:maxLength value="255"/>
        </xsd:restriction>
      </xsd:simpleType>
    </xsd:element>
    <xsd:element name="CorpSiteInstituteEmail" ma:index="17" nillable="true" ma:displayName="E-post institutt" ma:internalName="CorpSiteInstituteEmail">
      <xsd:simpleType>
        <xsd:restriction base="dms:Text">
          <xsd:maxLength value="255"/>
        </xsd:restriction>
      </xsd:simpleType>
    </xsd:element>
    <xsd:element name="CorpDocPageClassificationNbNo" ma:index="18" nillable="true" ma:displayName="Gradering Denne Siden" ma:default="Åpen" ma:internalName="CorpDocPageClassificationNbNo">
      <xsd:simpleType>
        <xsd:restriction base="dms:Choice">
          <xsd:enumeration value="Åpen"/>
          <xsd:enumeration value="Intern"/>
          <xsd:enumeration value="Fortrolig"/>
          <xsd:enumeration value="Strengt fortrolig"/>
          <xsd:maxLength value="255"/>
        </xsd:restriction>
      </xsd:simpleType>
    </xsd:element>
    <xsd:element name="CorpDocClassificationEnUs" ma:index="19" nillable="true" ma:displayName="Classification" ma:default="Unrestricted" ma:internalName="CorpDocClassificationEnUs">
      <xsd:simpleType>
        <xsd:restriction base="dms:Choice">
          <xsd:enumeration value="Unrestricted"/>
          <xsd:enumeration value="Internal"/>
          <xsd:enumeration value="Restricted"/>
          <xsd:enumeration value="Confidential"/>
          <xsd:maxLength value="255"/>
        </xsd:restriction>
      </xsd:simpleType>
    </xsd:element>
    <xsd:element name="CorpDocPageClassificationEnUs" ma:index="20" nillable="true" ma:displayName="Classification This Page" ma:default="Unrestricted" ma:internalName="CorpDocPageClassificationEnUs">
      <xsd:simpleType>
        <xsd:restriction base="dms:Choice">
          <xsd:enumeration value="Unrestricted"/>
          <xsd:enumeration value="Internal"/>
          <xsd:enumeration value="Restricted"/>
          <xsd:enumeration value="Confidential"/>
          <xsd:maxLength value="255"/>
        </xsd:restriction>
      </xsd:simpleType>
    </xsd:element>
    <xsd:element name="CorpDocClassificationNbNo" ma:index="21" nillable="true" ma:displayName="Gradering" ma:default="Åpen" ma:internalName="CorpDocClassificationNbNo">
      <xsd:simpleType>
        <xsd:restriction base="dms:Choice">
          <xsd:enumeration value="Åpen"/>
          <xsd:enumeration value="Intern"/>
          <xsd:enumeration value="Fortrolig"/>
          <xsd:enumeration value="Strengt fortrolig"/>
          <xsd:maxLength value="255"/>
        </xsd:restriction>
      </xsd:simpleType>
    </xsd:element>
    <xsd:element name="CorpSiteInstituteEnUs" ma:index="22" nillable="true" ma:displayName="InstituteEng" ma:internalName="CorpSiteInstituteEnUs">
      <xsd:simpleType>
        <xsd:restriction base="dms:Text">
          <xsd:maxLength value="255"/>
        </xsd:restriction>
      </xsd:simpleType>
    </xsd:element>
    <xsd:element name="CorpSiteInstitutePhone" ma:index="23" nillable="true" ma:displayName="Institutt telefon" ma:internalName="CorpSiteInstitutePhone">
      <xsd:simpleType>
        <xsd:restriction base="dms:Text">
          <xsd:maxLength value="255"/>
        </xsd:restriction>
      </xsd:simpleType>
    </xsd:element>
    <xsd:element name="CorpSiteDocLanguage" ma:index="24" nillable="true" ma:displayName="Språk" ma:internalName="CorpSiteDocLanguage">
      <xsd:simpleType>
        <xsd:restriction base="dms:Text">
          <xsd:maxLength value="255"/>
        </xsd:restriction>
      </xsd:simpleType>
    </xsd:element>
    <xsd:element name="CorpDocInstitute" ma:index="25" nillable="true" ma:displayName="Institutt" ma:internalName="CorpDocInstitute">
      <xsd:simpleType>
        <xsd:restriction base="dms:Text">
          <xsd:maxLength value="255"/>
        </xsd:restriction>
      </xsd:simpleType>
    </xsd:element>
    <xsd:element name="CorpDocVersion" ma:index="26" nillable="true" ma:displayName="Versjon" ma:internalName="CorpDocVersion">
      <xsd:simpleType>
        <xsd:restriction base="dms:Text">
          <xsd:maxLength value="255"/>
        </xsd:restriction>
      </xsd:simpleType>
    </xsd:element>
    <xsd:element name="CorpSiteDocumentAuthor" ma:index="27" nillable="true" ma:displayName="Hovedforfatter" ma:hidden="true" ma:internalName="CorpSiteDocumentAutho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rpSiteProjectQA" ma:index="32" nillable="true" ma:displayName="Kvalitestsansvarlig" ma:list="UserInfo" ma:SharePointGroup="0" ma:internalName="CorpSiteProjectQA"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rpSiteProjectOwner" ma:index="33" nillable="true" ma:displayName="Prosjekteier" ma:list="UserInfo" ma:SharePointGroup="0" ma:internalName="CorpSiteProject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rpSiteProjectLeader" ma:index="34" nillable="true" ma:displayName="Prosjektleder" ma:list="UserInfo" ma:SharePointGroup="0" ma:internalName="CorpSiteProjectLead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rchiveStatus" ma:index="36" nillable="true" ma:displayName="Arkivstatus" ma:internalName="ArchiveStatus">
      <xsd:simpleType>
        <xsd:restriction base="dms:Text">
          <xsd:maxLength value="255"/>
        </xsd:restriction>
      </xsd:simpleType>
    </xsd:element>
    <xsd:element name="CorpWorkflowFeedback" ma:index="37" nillable="true" ma:displayName="Status kvalitetssikring" ma:internalName="CorpWorkflowFeedback">
      <xsd:simpleType>
        <xsd:restriction base="dms:Text">
          <xsd:maxLength value="255"/>
        </xsd:restriction>
      </xsd:simpleType>
    </xsd:element>
    <xsd:element name="CorpSiteProjectNumber" ma:index="39" nillable="true" ma:displayName="Prosjektnummer" ma:default="" ma:internalName="CorpSiteProjectNumber">
      <xsd:simpleType>
        <xsd:restriction base="dms:Text">
          <xsd:maxLength value="255"/>
        </xsd:restriction>
      </xsd:simpleType>
    </xsd:element>
    <xsd:element name="CorpSiteProjectName" ma:index="40" nillable="true" ma:displayName="Prosjektnavn" ma:internalName="CorpSiteProjectName">
      <xsd:simpleType>
        <xsd:restriction base="dms:Text">
          <xsd:maxLength value="255"/>
        </xsd:restriction>
      </xsd:simpleType>
    </xsd:element>
    <xsd:element name="CorpWorkflowApproval" ma:index="59" nillable="true" ma:displayName="Status godkjenning" ma:internalName="CorpWorkflowApproval">
      <xsd:simpleType>
        <xsd:restriction base="dms:Text">
          <xsd:maxLength value="255"/>
        </xsd:restriction>
      </xsd:simpleType>
    </xsd:element>
    <xsd:element name="CorpDocumentDate" ma:index="60" nillable="true" ma:displayName="Dokumentdato" ma:internalName="CorpDocumentDat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edf0c46-a6f9-4131-a921-71012b14023b" elementFormDefault="qualified">
    <xsd:import namespace="http://schemas.microsoft.com/office/2006/documentManagement/types"/>
    <xsd:import namespace="http://schemas.microsoft.com/office/infopath/2007/PartnerControls"/>
    <xsd:element name="MediaServiceMetadata" ma:index="41" nillable="true" ma:displayName="MediaServiceMetadata" ma:hidden="true" ma:internalName="MediaServiceMetadata" ma:readOnly="true">
      <xsd:simpleType>
        <xsd:restriction base="dms:Note"/>
      </xsd:simpleType>
    </xsd:element>
    <xsd:element name="MediaServiceFastMetadata" ma:index="42" nillable="true" ma:displayName="MediaServiceFastMetadata" ma:hidden="true" ma:internalName="MediaServiceFastMetadata" ma:readOnly="true">
      <xsd:simpleType>
        <xsd:restriction base="dms:Note"/>
      </xsd:simpleType>
    </xsd:element>
    <xsd:element name="MediaServiceAutoKeyPoints" ma:index="43" nillable="true" ma:displayName="MediaServiceAutoKeyPoints" ma:hidden="true" ma:internalName="MediaServiceAutoKeyPoints" ma:readOnly="true">
      <xsd:simpleType>
        <xsd:restriction base="dms:Note"/>
      </xsd:simpleType>
    </xsd:element>
    <xsd:element name="MediaServiceKeyPoints" ma:index="44" nillable="true" ma:displayName="KeyPoints" ma:internalName="MediaServiceKeyPoints" ma:readOnly="true">
      <xsd:simpleType>
        <xsd:restriction base="dms:Note">
          <xsd:maxLength value="255"/>
        </xsd:restriction>
      </xsd:simpleType>
    </xsd:element>
    <xsd:element name="MediaServiceAutoTags" ma:index="45" nillable="true" ma:displayName="Tags" ma:internalName="MediaServiceAutoTags" ma:readOnly="true">
      <xsd:simpleType>
        <xsd:restriction base="dms:Text"/>
      </xsd:simpleType>
    </xsd:element>
    <xsd:element name="MediaServiceOCR" ma:index="46" nillable="true" ma:displayName="Extracted Text" ma:internalName="MediaServiceOCR" ma:readOnly="true">
      <xsd:simpleType>
        <xsd:restriction base="dms:Note">
          <xsd:maxLength value="255"/>
        </xsd:restriction>
      </xsd:simpleType>
    </xsd:element>
    <xsd:element name="MediaServiceGenerationTime" ma:index="47" nillable="true" ma:displayName="MediaServiceGenerationTime" ma:hidden="true" ma:internalName="MediaServiceGenerationTime" ma:readOnly="true">
      <xsd:simpleType>
        <xsd:restriction base="dms:Text"/>
      </xsd:simpleType>
    </xsd:element>
    <xsd:element name="MediaServiceEventHashCode" ma:index="48" nillable="true" ma:displayName="MediaServiceEventHashCode" ma:hidden="true" ma:internalName="MediaServiceEventHashCode" ma:readOnly="true">
      <xsd:simpleType>
        <xsd:restriction base="dms:Text"/>
      </xsd:simpleType>
    </xsd:element>
    <xsd:element name="MediaServiceDateTaken" ma:index="49" nillable="true" ma:displayName="MediaServiceDateTaken" ma:hidden="true" ma:internalName="MediaServiceDateTaken" ma:readOnly="true">
      <xsd:simpleType>
        <xsd:restriction base="dms:Text"/>
      </xsd:simpleType>
    </xsd:element>
    <xsd:element name="MediaServiceLocation" ma:index="50" nillable="true" ma:displayName="Location" ma:internalName="MediaServiceLocation" ma:readOnly="true">
      <xsd:simpleType>
        <xsd:restriction base="dms:Text"/>
      </xsd:simpleType>
    </xsd:element>
    <xsd:element name="MediaLengthInSeconds" ma:index="51" nillable="true" ma:displayName="Length (seconds)" ma:internalName="MediaLengthInSeconds" ma:readOnly="true">
      <xsd:simpleType>
        <xsd:restriction base="dms:Unknown"/>
      </xsd:simpleType>
    </xsd:element>
    <xsd:element name="lcf76f155ced4ddcb4097134ff3c332f" ma:index="54" nillable="true" ma:taxonomy="true" ma:internalName="lcf76f155ced4ddcb4097134ff3c332f" ma:taxonomyFieldName="MediaServiceImageTags" ma:displayName="Bildemerkelapper" ma:readOnly="false" ma:fieldId="{5cf76f15-5ced-4ddc-b409-7134ff3c332f}" ma:taxonomyMulti="true" ma:sspId="322a372c-f9c2-4fd8-9939-aea158435ba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57" nillable="true" ma:displayName="MediaServiceObjectDetectorVersions" ma:hidden="true" ma:indexed="true" ma:internalName="MediaServiceObjectDetectorVersions" ma:readOnly="true">
      <xsd:simpleType>
        <xsd:restriction base="dms:Text"/>
      </xsd:simpleType>
    </xsd:element>
    <xsd:element name="MediaServiceSearchProperties" ma:index="5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038120-c57d-4ff0-a062-b50bf46d05c8" elementFormDefault="qualified">
    <xsd:import namespace="http://schemas.microsoft.com/office/2006/documentManagement/types"/>
    <xsd:import namespace="http://schemas.microsoft.com/office/infopath/2007/PartnerControls"/>
    <xsd:element name="TaxCatchAll" ma:index="52" nillable="true" ma:displayName="Taxonomy Catch All Column" ma:hidden="true" ma:list="{cdbb54ba-29ac-4346-ae6e-79bc78616722}" ma:internalName="TaxCatchAll" ma:showField="CatchAllData" ma:web="04038120-c57d-4ff0-a062-b50bf46d05c8">
      <xsd:complexType>
        <xsd:complexContent>
          <xsd:extension base="dms:MultiChoiceLookup">
            <xsd:sequence>
              <xsd:element name="Value" type="dms:Lookup" maxOccurs="unbounded" minOccurs="0" nillable="true"/>
            </xsd:sequence>
          </xsd:extension>
        </xsd:complexContent>
      </xsd:complexType>
    </xsd:element>
    <xsd:element name="SharedWithUsers" ma:index="5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56"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8" ma:displayName="Innholdstype"/>
        <xsd:element ref="dc:title" minOccurs="0" maxOccurs="1" ma:index="1"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TemplafyFormConfiguration><![CDATA[{"formFields":[],"formDataEntries":[]}]]></TemplafyFormConfiguration>
</file>

<file path=customXml/item6.xml><?xml version="1.0" encoding="utf-8"?>
<TemplafySlideFormConfiguration><![CDATA[{"formFields":[],"formDataEntries":[]}]]></TemplafySlideFormConfiguration>
</file>

<file path=customXml/item7.xml><?xml version="1.0" encoding="utf-8"?>
<TemplafySlideTemplateConfiguration><![CDATA[{"slideVersion":1,"isValidatorEnabled":false,"isLocked":false,"elementsMetadata":[],"slideId":"1437948038385500160","enableDocumentContentUpdater":false,"version":"2.0"}]]></TemplafySlideTemplateConfiguration>
</file>

<file path=customXml/item8.xml><?xml version="1.0" encoding="utf-8"?>
<TemplafySlideTemplateConfiguration><![CDATA[{"slideVersion":1,"isValidatorEnabled":false,"isLocked":false,"elementsMetadata":[],"slideId":"1437948038385500162","enableDocumentContentUpdater":false,"version":"2.0"}]]></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A4ED20FB-0D8B-4AB2-A760-486934881092}">
  <ds:schemaRefs/>
</ds:datastoreItem>
</file>

<file path=customXml/itemProps2.xml><?xml version="1.0" encoding="utf-8"?>
<ds:datastoreItem xmlns:ds="http://schemas.openxmlformats.org/officeDocument/2006/customXml" ds:itemID="{9C25D920-49E8-4EE6-9FAE-56B3B1F61126}">
  <ds:schemaRefs>
    <ds:schemaRef ds:uri="http://purl.org/dc/dcmitype/"/>
    <ds:schemaRef ds:uri="04038120-c57d-4ff0-a062-b50bf46d05c8"/>
    <ds:schemaRef ds:uri="http://purl.org/dc/elements/1.1/"/>
    <ds:schemaRef ds:uri="http://purl.org/dc/terms/"/>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8bbd4995-53b7-43e2-b62f-10947586ac31"/>
    <ds:schemaRef ds:uri="http://schemas.microsoft.com/office/infopath/2007/PartnerControls"/>
    <ds:schemaRef ds:uri="1edf0c46-a6f9-4131-a921-71012b14023b"/>
  </ds:schemaRefs>
</ds:datastoreItem>
</file>

<file path=customXml/itemProps3.xml><?xml version="1.0" encoding="utf-8"?>
<ds:datastoreItem xmlns:ds="http://schemas.openxmlformats.org/officeDocument/2006/customXml" ds:itemID="{00B7D122-811A-43E5-818E-7C45BC1A8053}">
  <ds:schemaRefs>
    <ds:schemaRef ds:uri="04038120-c57d-4ff0-a062-b50bf46d05c8"/>
    <ds:schemaRef ds:uri="1edf0c46-a6f9-4131-a921-71012b14023b"/>
    <ds:schemaRef ds:uri="8bbd4995-53b7-43e2-b62f-10947586ac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492918BC-DF5B-4000-89CC-DF46E0112290}">
  <ds:schemaRefs>
    <ds:schemaRef ds:uri="http://schemas.microsoft.com/sharepoint/v3/contenttype/forms"/>
  </ds:schemaRefs>
</ds:datastoreItem>
</file>

<file path=customXml/itemProps5.xml><?xml version="1.0" encoding="utf-8"?>
<ds:datastoreItem xmlns:ds="http://schemas.openxmlformats.org/officeDocument/2006/customXml" ds:itemID="{63FF2CA8-5673-41AC-9D05-1CB780978386}">
  <ds:schemaRefs/>
</ds:datastoreItem>
</file>

<file path=customXml/itemProps6.xml><?xml version="1.0" encoding="utf-8"?>
<ds:datastoreItem xmlns:ds="http://schemas.openxmlformats.org/officeDocument/2006/customXml" ds:itemID="{1181EA26-4B6A-4570-8D34-21953E1145CF}">
  <ds:schemaRefs/>
</ds:datastoreItem>
</file>

<file path=customXml/itemProps7.xml><?xml version="1.0" encoding="utf-8"?>
<ds:datastoreItem xmlns:ds="http://schemas.openxmlformats.org/officeDocument/2006/customXml" ds:itemID="{B5BD1ABD-C64F-4BFD-9404-7481C2456584}">
  <ds:schemaRefs/>
</ds:datastoreItem>
</file>

<file path=customXml/itemProps8.xml><?xml version="1.0" encoding="utf-8"?>
<ds:datastoreItem xmlns:ds="http://schemas.openxmlformats.org/officeDocument/2006/customXml" ds:itemID="{463C0433-0E6F-43EA-A6CF-196EEB4B7119}">
  <ds:schemaRefs/>
</ds:datastoreItem>
</file>

<file path=customXml/itemProps9.xml><?xml version="1.0" encoding="utf-8"?>
<ds:datastoreItem xmlns:ds="http://schemas.openxmlformats.org/officeDocument/2006/customXml" ds:itemID="{FC501187-06FA-467F-A978-C37D6112B654}">
  <ds:schemaRefs/>
</ds:datastoreItem>
</file>

<file path=docMetadata/LabelInfo.xml><?xml version="1.0" encoding="utf-8"?>
<clbl:labelList xmlns:clbl="http://schemas.microsoft.com/office/2020/mipLabelMetadata">
  <clbl:label id="{3ee68ff4-e554-434b-b800-e36c930c6276}" enabled="1" method="Standard" siteId="{e1f00f39-6041-45b0-b309-e0210d8b32af}" removed="0"/>
</clbl:labelList>
</file>

<file path=docProps/app.xml><?xml version="1.0" encoding="utf-8"?>
<Properties xmlns="http://schemas.openxmlformats.org/officeDocument/2006/extended-properties" xmlns:vt="http://schemas.openxmlformats.org/officeDocument/2006/docPropsVTypes">
  <Template>Sintef 2026</Template>
  <TotalTime>3825</TotalTime>
  <Words>5797</Words>
  <Application>Microsoft Office PowerPoint</Application>
  <PresentationFormat>Widescreen</PresentationFormat>
  <Paragraphs>710</Paragraphs>
  <Slides>42</Slides>
  <Notes>37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42</vt:i4>
      </vt:variant>
    </vt:vector>
  </HeadingPairs>
  <TitlesOfParts>
    <vt:vector size="52" baseType="lpstr">
      <vt:lpstr>ABC Favorit Book</vt:lpstr>
      <vt:lpstr>Aptos</vt:lpstr>
      <vt:lpstr>Aptos Display</vt:lpstr>
      <vt:lpstr>Arial</vt:lpstr>
      <vt:lpstr>Calibri</vt:lpstr>
      <vt:lpstr>Segoe UI</vt:lpstr>
      <vt:lpstr>Wingdings</vt:lpstr>
      <vt:lpstr>Sintef 2026</vt:lpstr>
      <vt:lpstr>1_Sintef 2026</vt:lpstr>
      <vt:lpstr>2_Sintef 2026</vt:lpstr>
      <vt:lpstr>Introduction CJML – Customer Journey Modeling Language </vt:lpstr>
      <vt:lpstr>About</vt:lpstr>
      <vt:lpstr>Content</vt:lpstr>
      <vt:lpstr>Customer Journey Modeling Language </vt:lpstr>
      <vt:lpstr>Introducing CJML</vt:lpstr>
      <vt:lpstr>Defining customer journeys</vt:lpstr>
      <vt:lpstr>About customer journeys</vt:lpstr>
      <vt:lpstr>CJML key facts I</vt:lpstr>
      <vt:lpstr>CJML key facts II</vt:lpstr>
      <vt:lpstr>CJML key facts III</vt:lpstr>
      <vt:lpstr>CJML domains</vt:lpstr>
      <vt:lpstr>Target group of CJML</vt:lpstr>
      <vt:lpstr>Development and origin</vt:lpstr>
      <vt:lpstr>A quick tour of CJML</vt:lpstr>
      <vt:lpstr>Overview of diagram types</vt:lpstr>
      <vt:lpstr>Example: Referral to a specialist</vt:lpstr>
      <vt:lpstr>Comparison of diagram types</vt:lpstr>
      <vt:lpstr>Customer experience </vt:lpstr>
      <vt:lpstr>Customer experience </vt:lpstr>
      <vt:lpstr>Summary of visual syntax - Customer journey diagram</vt:lpstr>
      <vt:lpstr>Summary of visual syntax - Journey network diagram</vt:lpstr>
      <vt:lpstr>Theoretical foundation and modeling principles</vt:lpstr>
      <vt:lpstr>Two states of a journey</vt:lpstr>
      <vt:lpstr>Two types of touchpoints</vt:lpstr>
      <vt:lpstr>Group versus single journey</vt:lpstr>
      <vt:lpstr>Example: Group of planned journeys</vt:lpstr>
      <vt:lpstr>Example: Peter’s actual journey</vt:lpstr>
      <vt:lpstr>Modeling of communication points</vt:lpstr>
      <vt:lpstr>Actors involved in a customer journey</vt:lpstr>
      <vt:lpstr>Touchpoints – the atoms of a journey</vt:lpstr>
      <vt:lpstr>Touchpoints – the atoms of a journey</vt:lpstr>
      <vt:lpstr>Touchpoint framework</vt:lpstr>
      <vt:lpstr>CJML formalism</vt:lpstr>
      <vt:lpstr>About touchpoint  category</vt:lpstr>
      <vt:lpstr>Granularity and precision</vt:lpstr>
      <vt:lpstr>From scenario to  journey</vt:lpstr>
      <vt:lpstr>From scenario to journey</vt:lpstr>
      <vt:lpstr>Example: Home alarm service </vt:lpstr>
      <vt:lpstr>Business scenario =&gt; planned journey</vt:lpstr>
      <vt:lpstr>User scenario =&gt; Tina’s actual journey</vt:lpstr>
      <vt:lpstr>Tina's actual journey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Ragnhild Halvorsrud</dc:creator>
  <cp:lastModifiedBy>Ragnhild Halvorsrud</cp:lastModifiedBy>
  <cp:revision>86</cp:revision>
  <cp:lastPrinted>2026-08-05T13:49:13Z</cp:lastPrinted>
  <dcterms:created xsi:type="dcterms:W3CDTF">2026-04-23T06:56:01Z</dcterms:created>
  <dcterms:modified xsi:type="dcterms:W3CDTF">2026-09-09T15:14:18Z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omnidocs.com</vt:lpwstr>
  </property>
  <property fmtid="{D5CDD505-2E9C-101B-9397-08002B2CF9AE}" pid="3" name="TemplafyTimeStamp">
    <vt:lpwstr>2026-04-22T11:46:22</vt:lpwstr>
  </property>
  <property fmtid="{D5CDD505-2E9C-101B-9397-08002B2CF9AE}" pid="4" name="TemplafyTenantId">
    <vt:lpwstr>sintef</vt:lpwstr>
  </property>
  <property fmtid="{D5CDD505-2E9C-101B-9397-08002B2CF9AE}" pid="5" name="TemplafyTemplateId">
    <vt:lpwstr>1437948020799046048</vt:lpwstr>
  </property>
  <property fmtid="{D5CDD505-2E9C-101B-9397-08002B2CF9AE}" pid="6" name="TemplafyUserProfileId">
    <vt:lpwstr>638222358411872736</vt:lpwstr>
  </property>
  <property fmtid="{D5CDD505-2E9C-101B-9397-08002B2CF9AE}" pid="7" name="TemplafyLanguageCode">
    <vt:lpwstr>nb-NO</vt:lpwstr>
  </property>
  <property fmtid="{D5CDD505-2E9C-101B-9397-08002B2CF9AE}" pid="8" name="TemplafyFromBlank">
    <vt:bool>true</vt:bool>
  </property>
  <property fmtid="{D5CDD505-2E9C-101B-9397-08002B2CF9AE}" pid="9" name="ComplianceAssetId">
    <vt:lpwstr/>
  </property>
  <property fmtid="{D5CDD505-2E9C-101B-9397-08002B2CF9AE}" pid="10" name="TriggerFlowInfo">
    <vt:lpwstr/>
  </property>
  <property fmtid="{D5CDD505-2E9C-101B-9397-08002B2CF9AE}" pid="11" name="_ExtendedDescription">
    <vt:lpwstr/>
  </property>
  <property fmtid="{D5CDD505-2E9C-101B-9397-08002B2CF9AE}" pid="12" name="MediaServiceImageTags">
    <vt:lpwstr/>
  </property>
  <property fmtid="{D5CDD505-2E9C-101B-9397-08002B2CF9AE}" pid="13" name="ContentTypeId">
    <vt:lpwstr>0x01010031B82B69D2361148B4D8F7EC156802130800CE65023264FCD64B871BA94BB86DE225</vt:lpwstr>
  </property>
  <property fmtid="{D5CDD505-2E9C-101B-9397-08002B2CF9AE}" pid="14" name="Order">
    <vt:r8>3833600</vt:r8>
  </property>
  <property fmtid="{D5CDD505-2E9C-101B-9397-08002B2CF9AE}" pid="15" name="_MarkAsFinal">
    <vt:bool>true</vt:bool>
  </property>
</Properties>
</file>